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  <p:sldMasterId id="2147483810" r:id="rId2"/>
    <p:sldMasterId id="2147483820" r:id="rId3"/>
    <p:sldMasterId id="2147483830" r:id="rId4"/>
    <p:sldMasterId id="2147483840" r:id="rId5"/>
  </p:sldMasterIdLst>
  <p:notesMasterIdLst>
    <p:notesMasterId r:id="rId14"/>
  </p:notesMasterIdLst>
  <p:handoutMasterIdLst>
    <p:handoutMasterId r:id="rId15"/>
  </p:handoutMasterIdLst>
  <p:sldIdLst>
    <p:sldId id="567" r:id="rId6"/>
    <p:sldId id="569" r:id="rId7"/>
    <p:sldId id="573" r:id="rId8"/>
    <p:sldId id="574" r:id="rId9"/>
    <p:sldId id="572" r:id="rId10"/>
    <p:sldId id="568" r:id="rId11"/>
    <p:sldId id="570" r:id="rId12"/>
    <p:sldId id="571" r:id="rId13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58BC"/>
    <a:srgbClr val="A27B00"/>
    <a:srgbClr val="142C32"/>
    <a:srgbClr val="347488"/>
    <a:srgbClr val="B08600"/>
    <a:srgbClr val="000000"/>
    <a:srgbClr val="367586"/>
    <a:srgbClr val="6FB4C8"/>
    <a:srgbClr val="55A5BB"/>
    <a:srgbClr val="142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9" autoAdjust="0"/>
    <p:restoredTop sz="87732" autoAdjust="0"/>
  </p:normalViewPr>
  <p:slideViewPr>
    <p:cSldViewPr>
      <p:cViewPr varScale="1">
        <p:scale>
          <a:sx n="103" d="100"/>
          <a:sy n="103" d="100"/>
        </p:scale>
        <p:origin x="-710" y="-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1" i="0" u="none" strike="noStrike" kern="1200" spc="100" baseline="0">
                <a:solidFill>
                  <a:srgbClr val="142C3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2500" dirty="0">
                <a:solidFill>
                  <a:srgbClr val="142C32"/>
                </a:solidFill>
                <a:effectLst/>
                <a:latin typeface="Calibri" panose="020F0502020204030204" pitchFamily="34" charset="0"/>
              </a:rPr>
              <a:t>Christmas Joy</a:t>
            </a:r>
          </a:p>
        </c:rich>
      </c:tx>
      <c:layout>
        <c:manualLayout>
          <c:xMode val="edge"/>
          <c:yMode val="edge"/>
          <c:x val="0.3302663897933194"/>
          <c:y val="2.672381776039677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Congregations Receiving Standing Orders of Materials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7921146953404688E-3"/>
                  <c:y val="0.14603174603174604"/>
                </c:manualLayout>
              </c:layout>
              <c:tx>
                <c:rich>
                  <a:bodyPr/>
                  <a:lstStyle/>
                  <a:p>
                    <a:fld id="{07BF7816-36FB-44CF-9237-397E26BEB76A}" type="VALUE">
                      <a:rPr lang="en-US" sz="2500" b="1">
                        <a:solidFill>
                          <a:schemeClr val="bg1">
                            <a:lumMod val="95000"/>
                          </a:schemeClr>
                        </a:solidFill>
                        <a:latin typeface="Calibri" panose="020F050202020403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12F-4F12-96A4-F21E930AB4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Sheet1!$B$2</c:f>
              <c:numCache>
                <c:formatCode>#,##0</c:formatCode>
                <c:ptCount val="1"/>
                <c:pt idx="0">
                  <c:v>5277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2F-4F12-96A4-F21E930AB4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Congregations Who Collect and Donate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"/>
                  <c:y val="0.142857142857142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2F-4F12-96A4-F21E930AB4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5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Sheet1!$C$2</c:f>
              <c:numCache>
                <c:formatCode>#,##0</c:formatCode>
                <c:ptCount val="1"/>
                <c:pt idx="0">
                  <c:v>4139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12F-4F12-96A4-F21E930AB4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3724160"/>
        <c:axId val="56889280"/>
      </c:barChart>
      <c:catAx>
        <c:axId val="9372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89280"/>
        <c:crosses val="autoZero"/>
        <c:auto val="1"/>
        <c:lblAlgn val="ctr"/>
        <c:lblOffset val="100"/>
        <c:noMultiLvlLbl val="0"/>
      </c:catAx>
      <c:valAx>
        <c:axId val="5688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142C32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93724160"/>
        <c:crosses val="autoZero"/>
        <c:crossBetween val="between"/>
        <c:majorUnit val="1000"/>
        <c:minorUnit val="5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142C32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tx1">
        <a:lumMod val="20000"/>
        <a:lumOff val="80000"/>
      </a:schemeClr>
    </a:solidFill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2500" b="1" i="0" u="none" strike="noStrike" kern="1200" spc="100" baseline="0">
                <a:solidFill>
                  <a:srgbClr val="142C32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2500" b="1" i="0" u="none" strike="noStrike" kern="1200" spc="100" baseline="0">
                <a:solidFill>
                  <a:srgbClr val="142C32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One Great Hour of Sharing</a:t>
            </a:r>
          </a:p>
        </c:rich>
      </c:tx>
      <c:layout>
        <c:manualLayout>
          <c:xMode val="edge"/>
          <c:yMode val="edge"/>
          <c:x val="0.16580654482409882"/>
          <c:y val="1.832940560356114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Congregations Receiving Standing Orders of Materials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7.6452599388379767E-3"/>
                  <c:y val="0.12830583922492805"/>
                </c:manualLayout>
              </c:layout>
              <c:tx>
                <c:rich>
                  <a:bodyPr/>
                  <a:lstStyle/>
                  <a:p>
                    <a:r>
                      <a:rPr lang="en-US" sz="2500" b="1" i="0" u="none" strike="noStrike" kern="1200" baseline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rPr>
                      <a:t>8,133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58-429E-93B5-F3E91227FA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Sheet1!$B$3</c:f>
              <c:numCache>
                <c:formatCode>#,##0</c:formatCode>
                <c:ptCount val="1"/>
                <c:pt idx="0">
                  <c:v>8133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58-429E-93B5-F3E91227FA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Congregations Who Collect and Donate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"/>
                  <c:y val="0.13616129876931135"/>
                </c:manualLayout>
              </c:layout>
              <c:tx>
                <c:rich>
                  <a:bodyPr/>
                  <a:lstStyle/>
                  <a:p>
                    <a:r>
                      <a:rPr lang="en-US" sz="25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anose="020F0502020204030204" pitchFamily="34" charset="0"/>
                      </a:rPr>
                      <a:t>5,523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58-429E-93B5-F3E91227FA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Sheet1!$C$3</c:f>
              <c:numCache>
                <c:formatCode>#,##0</c:formatCode>
                <c:ptCount val="1"/>
                <c:pt idx="0">
                  <c:v>5523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458-429E-93B5-F3E91227FA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-27"/>
        <c:axId val="93779456"/>
        <c:axId val="56891584"/>
      </c:barChart>
      <c:catAx>
        <c:axId val="937794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6891584"/>
        <c:crosses val="autoZero"/>
        <c:auto val="1"/>
        <c:lblAlgn val="ctr"/>
        <c:lblOffset val="100"/>
        <c:noMultiLvlLbl val="0"/>
      </c:catAx>
      <c:valAx>
        <c:axId val="5689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300" b="1" i="0" u="none" strike="noStrike" kern="1200" baseline="0">
                <a:solidFill>
                  <a:srgbClr val="142C32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93779456"/>
        <c:crosses val="autoZero"/>
        <c:crossBetween val="between"/>
        <c:majorUnit val="1000"/>
        <c:minorUnit val="5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888848756290778E-2"/>
          <c:y val="0.9101263265108358"/>
          <c:w val="0.88961565447883373"/>
          <c:h val="4.92487730764129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rgbClr val="142C32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tx1">
        <a:lumMod val="20000"/>
        <a:lumOff val="80000"/>
      </a:schemeClr>
    </a:solidFill>
    <a:ln w="12700" cap="flat" cmpd="sng" algn="ctr">
      <a:solidFill>
        <a:schemeClr val="accent2"/>
      </a:solidFill>
      <a:round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2500" b="1" i="0" u="none" strike="noStrike" kern="1200" spc="100" baseline="0">
                <a:solidFill>
                  <a:srgbClr val="142C32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2500" b="1" i="0" u="none" strike="noStrike" kern="1200" spc="100" baseline="0">
                <a:solidFill>
                  <a:srgbClr val="142C32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Peace &amp; Global Witness</a:t>
            </a:r>
          </a:p>
        </c:rich>
      </c:tx>
      <c:layout>
        <c:manualLayout>
          <c:xMode val="edge"/>
          <c:yMode val="edge"/>
          <c:x val="0.20996371105785688"/>
          <c:y val="1.91256830601092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Congregations Receiving Standing Orders of Materials</c:v>
                </c:pt>
              </c:strCache>
            </c:strRef>
          </c:tx>
          <c:spPr>
            <a:solidFill>
              <a:srgbClr val="B08E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0"/>
            </a:sp3d>
          </c:spPr>
          <c:invertIfNegative val="0"/>
          <c:dLbls>
            <c:dLbl>
              <c:idx val="0"/>
              <c:layout>
                <c:manualLayout>
                  <c:x val="-4.3478260869565218E-3"/>
                  <c:y val="0.139344262295081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5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54-4FF2-AF30-EDE8ABAADD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Sheet1!$B$4</c:f>
              <c:numCache>
                <c:formatCode>#,##0</c:formatCode>
                <c:ptCount val="1"/>
                <c:pt idx="0">
                  <c:v>3317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54-4FF2-AF30-EDE8ABAADD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Congregations Who Collect and Donate</c:v>
                </c:pt>
              </c:strCache>
            </c:strRef>
          </c:tx>
          <c:spPr>
            <a:solidFill>
              <a:srgbClr val="1A58BC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0"/>
            </a:sp3d>
          </c:spPr>
          <c:invertIfNegative val="0"/>
          <c:dLbls>
            <c:dLbl>
              <c:idx val="0"/>
              <c:layout>
                <c:manualLayout>
                  <c:x val="-1.4492753623188406E-3"/>
                  <c:y val="0.122950819672131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5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54-4FF2-AF30-EDE8ABAADD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Sheet1!$C$4</c:f>
              <c:numCache>
                <c:formatCode>#,##0</c:formatCode>
                <c:ptCount val="1"/>
                <c:pt idx="0">
                  <c:v>2436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54-4FF2-AF30-EDE8ABAAD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-27"/>
        <c:axId val="99225600"/>
        <c:axId val="83859072"/>
      </c:barChart>
      <c:catAx>
        <c:axId val="99225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3859072"/>
        <c:crosses val="autoZero"/>
        <c:auto val="1"/>
        <c:lblAlgn val="ctr"/>
        <c:lblOffset val="100"/>
        <c:noMultiLvlLbl val="0"/>
      </c:catAx>
      <c:valAx>
        <c:axId val="8385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300" b="1" i="0" u="none" strike="noStrike" kern="1200" baseline="0">
                <a:solidFill>
                  <a:srgbClr val="142C32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99225600"/>
        <c:crosses val="autoZero"/>
        <c:crossBetween val="between"/>
        <c:majorUnit val="1000"/>
        <c:minorUnit val="5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990300125527801E-2"/>
          <c:y val="0.9161593735209328"/>
          <c:w val="0.88961565447883373"/>
          <c:h val="5.58323764216972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rgbClr val="142C32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tx1">
        <a:lumMod val="20000"/>
        <a:lumOff val="80000"/>
      </a:schemeClr>
    </a:solidFill>
    <a:ln w="12700" cap="flat" cmpd="sng" algn="ctr">
      <a:solidFill>
        <a:schemeClr val="accent2"/>
      </a:solidFill>
      <a:round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2500" b="1" i="0" u="none" strike="noStrike" kern="1200" spc="100" baseline="0">
                <a:solidFill>
                  <a:srgbClr val="142C32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2500" b="1" i="0" u="none" strike="noStrike" kern="1200" spc="100" baseline="0">
                <a:solidFill>
                  <a:srgbClr val="142C32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Pentecost</a:t>
            </a:r>
          </a:p>
        </c:rich>
      </c:tx>
      <c:layout>
        <c:manualLayout>
          <c:xMode val="edge"/>
          <c:yMode val="edge"/>
          <c:x val="0.35806910854893137"/>
          <c:y val="2.83446712018140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Congregations Receiving Standing Orders of Materials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/>
            </a:sp3d>
          </c:spPr>
          <c:invertIfNegative val="0"/>
          <c:dLbls>
            <c:dLbl>
              <c:idx val="0"/>
              <c:layout>
                <c:manualLayout>
                  <c:x val="2.976190476190476E-3"/>
                  <c:y val="0.158730158730158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CC-4E9D-AA19-E88415C551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2500" b="1" i="0" u="none" strike="noStrike" kern="1200" baseline="0">
                    <a:solidFill>
                      <a:srgbClr val="E1EFF3">
                        <a:lumMod val="10000"/>
                      </a:srgb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Sheet1!$B$5</c:f>
              <c:numCache>
                <c:formatCode>#,##0</c:formatCode>
                <c:ptCount val="1"/>
                <c:pt idx="0">
                  <c:v>2519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CC-4E9D-AA19-E88415C551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Congregations Who Collect and Donate</c:v>
                </c:pt>
              </c:strCache>
            </c:strRef>
          </c:tx>
          <c:spPr>
            <a:solidFill>
              <a:srgbClr val="40AAA9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/>
            </a:sp3d>
          </c:spPr>
          <c:invertIfNegative val="0"/>
          <c:dLbls>
            <c:dLbl>
              <c:idx val="0"/>
              <c:layout>
                <c:manualLayout>
                  <c:x val="0"/>
                  <c:y val="0.147392290249433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CC-4E9D-AA19-E88415C551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Sheet1!$C$5</c:f>
              <c:numCache>
                <c:formatCode>#,##0</c:formatCode>
                <c:ptCount val="1"/>
                <c:pt idx="0">
                  <c:v>2064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4CC-4E9D-AA19-E88415C55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-27"/>
        <c:axId val="99636224"/>
        <c:axId val="99500608"/>
      </c:barChart>
      <c:catAx>
        <c:axId val="996362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9500608"/>
        <c:crosses val="autoZero"/>
        <c:auto val="1"/>
        <c:lblAlgn val="ctr"/>
        <c:lblOffset val="100"/>
        <c:noMultiLvlLbl val="0"/>
      </c:catAx>
      <c:valAx>
        <c:axId val="9950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300" b="1" i="0" u="none" strike="noStrike" kern="1200" baseline="0">
                <a:solidFill>
                  <a:srgbClr val="142C32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99636224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rgbClr val="142C32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rgbClr val="142C32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6.2400754593175851E-2"/>
          <c:y val="0.91687512275251304"/>
          <c:w val="0.88961565447883373"/>
          <c:h val="5.58323764216972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tx1">
        <a:lumMod val="20000"/>
        <a:lumOff val="80000"/>
      </a:schemeClr>
    </a:solidFill>
    <a:ln w="12700" cap="flat" cmpd="sng" algn="ctr">
      <a:solidFill>
        <a:schemeClr val="accent2"/>
      </a:solidFill>
      <a:round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26" tIns="46565" rIns="93126" bIns="465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26" tIns="46565" rIns="93126" bIns="46565" rtlCol="0"/>
          <a:lstStyle>
            <a:lvl1pPr algn="r">
              <a:defRPr sz="1200"/>
            </a:lvl1pPr>
          </a:lstStyle>
          <a:p>
            <a:fld id="{B760D057-B27B-4D70-824F-9DA2926E0B6B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26" tIns="46565" rIns="93126" bIns="465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26" tIns="46565" rIns="93126" bIns="46565" rtlCol="0" anchor="b"/>
          <a:lstStyle>
            <a:lvl1pPr algn="r">
              <a:defRPr sz="1200"/>
            </a:lvl1pPr>
          </a:lstStyle>
          <a:p>
            <a:fld id="{45A83D50-435A-48ED-AADB-99E2747423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0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26" tIns="46565" rIns="93126" bIns="465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26" tIns="46565" rIns="93126" bIns="46565" rtlCol="0"/>
          <a:lstStyle>
            <a:lvl1pPr algn="r">
              <a:defRPr sz="1200"/>
            </a:lvl1pPr>
          </a:lstStyle>
          <a:p>
            <a:fld id="{4F5E8D39-FF3D-48C8-A372-16071649E43A}" type="datetimeFigureOut">
              <a:rPr lang="en-US" smtClean="0"/>
              <a:pPr/>
              <a:t>12/2/2016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6" tIns="46565" rIns="93126" bIns="465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26" tIns="46565" rIns="93126" bIns="4656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26" tIns="46565" rIns="93126" bIns="465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26" tIns="46565" rIns="93126" bIns="46565" rtlCol="0" anchor="b"/>
          <a:lstStyle>
            <a:lvl1pPr algn="r">
              <a:defRPr sz="1200"/>
            </a:lvl1pPr>
          </a:lstStyle>
          <a:p>
            <a:fld id="{001222AD-7E8B-4706-AD8F-768B154D74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225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0F1FF-9604-4E12-B697-7388E093FF0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222AD-7E8B-4706-AD8F-768B154D746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10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222AD-7E8B-4706-AD8F-768B154D746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90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05979"/>
            <a:ext cx="6629400" cy="857250"/>
          </a:xfrm>
          <a:prstGeom prst="rect">
            <a:avLst/>
          </a:prstGeom>
        </p:spPr>
        <p:txBody>
          <a:bodyPr/>
          <a:lstStyle>
            <a:lvl1pPr>
              <a:defRPr sz="4200" b="0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1200151"/>
            <a:ext cx="6629400" cy="3394472"/>
          </a:xfrm>
          <a:prstGeom prst="rect">
            <a:avLst/>
          </a:prstGeom>
        </p:spPr>
        <p:txBody>
          <a:bodyPr/>
          <a:lstStyle>
            <a:lvl1pPr>
              <a:defRPr sz="2600" b="0" i="0">
                <a:latin typeface="Trebuchet MS"/>
                <a:cs typeface="Trebuchet MS"/>
              </a:defRPr>
            </a:lvl1pPr>
            <a:lvl2pPr>
              <a:defRPr sz="2200" b="0" i="0">
                <a:latin typeface="Trebuchet MS"/>
                <a:cs typeface="Trebuchet MS"/>
              </a:defRPr>
            </a:lvl2pPr>
            <a:lvl3pPr>
              <a:defRPr sz="1800" b="0" i="0">
                <a:latin typeface="Trebuchet MS"/>
                <a:cs typeface="Trebuchet MS"/>
              </a:defRPr>
            </a:lvl3pPr>
            <a:lvl4pPr>
              <a:defRPr sz="1600" b="0" i="0">
                <a:latin typeface="Trebuchet MS"/>
                <a:cs typeface="Trebuchet MS"/>
              </a:defRPr>
            </a:lvl4pPr>
            <a:lvl5pPr>
              <a:defRPr sz="1600" b="0" i="0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869657"/>
            <a:ext cx="2133600" cy="273844"/>
          </a:xfrm>
          <a:prstGeom prst="rect">
            <a:avLst/>
          </a:prstGeom>
        </p:spPr>
        <p:txBody>
          <a:bodyPr/>
          <a:lstStyle/>
          <a:p>
            <a:fld id="{F6CB3391-E801-418A-A794-9E2A9DA4FE7E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8ABE311-386B-46F4-A8C3-5F1DA238F0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FF135-40EA-4337-835C-EDC413BFE86E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2BB3B-6580-4AF9-BCCC-3FB48EF87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24BE8-11E4-4827-969C-2756D748DE4F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855C4-16AB-4975-8B95-602726D29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2D405-3EB0-4C8E-AD5D-A0D845360493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B0297-2A4B-423C-BC64-6D37AB4B9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ADCD-444B-4C5A-8D6F-FEA7706CBC93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9F163-2906-4628-BC9B-EF6C0519A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80882-72B2-4C86-B89A-DD494691DDEB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99F4D-5FC7-4FB6-80DF-D7FA170BC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1C022-2E6F-41A0-8628-C8EC2DC60E72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622A3-107F-48B5-9416-58E729FE1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76047-AB43-4874-AEAE-FE9D81B44B2B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E03F3-F2D4-45F7-BEFA-3B5573964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41E60-4A7E-4040-9BF4-EE3D7CEA9D0E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714BE-A77E-4644-A9F0-B8C27CBE4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88CF7-2360-43E3-82AD-B4F1B442A169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7F643-1CFC-4CC9-9C41-857845551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331AC-1180-46C7-BC68-01BA94F988D6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51642-62D3-443D-B451-85C8130B1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05125-5D02-42FA-8BD3-91B3584D875E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8D1A6-5329-4F82-BE21-4CE6DF557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6F416-B465-4B4A-8619-E80E33BD29E9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3BEF3-8078-4934-9CD9-2CBA17555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A809-9CCB-4F13-B9E9-9D31D5810EE7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6EDC6-11CC-45F0-8E24-19AAA0823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50002-A60F-4FF7-BA40-3FCC26A7F38E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12AF5-F1A2-41C6-9FF1-74BA16D21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F99CC-FA72-4B4A-9EB3-3D828A595012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6EF8C-EE5F-4B93-91F9-F8E8C939E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E7C47-DBB1-4480-B6C6-9235CC542C10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726D5-B570-42B1-865F-0300ACD4B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64E5E-6283-403E-A1B9-FDAF868D3DC6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48A6C-2EE6-4100-BD85-7FACB06AA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1C4A1-0C41-4980-9057-50B81659069C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A6D5D-9243-4412-9BCC-CEA97DDF2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58B3C-8852-4926-9BA5-3C6622DB0578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43103-3D72-4169-B04E-E6D8CFE94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F4AA5-8D8E-46ED-920C-46485D0381D3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33CD4-CEF1-4529-A4F9-6D7E4AE5D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0096F-84AD-4783-A839-CF4A970D1F1C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80CC0-610F-4D05-8C4D-DEFB951F0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4C77D-F281-4C53-8A7F-078DC3297DBD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1197E-947A-4820-8013-771502DCB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AF618-EE83-40A8-A5F1-FE95DA0AAB41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6AB91-B2B5-4A73-8273-AAC2AEA72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ECFE0-2645-4B6D-AD40-E447AE59B191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EAD13-195A-4C86-B872-4EE0486AA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6ABC8-4629-4FE2-8C5F-F0427362B667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E61E-1EAF-4D93-AB2B-317DA04B5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FA879-E74C-4417-858B-B9FE39FD53E7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1099B-A89D-42A0-BC9C-3D062CC0E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A121B-E949-421B-A3EA-08B75A274DD0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3B6E2-100E-454F-BEF5-08BD5902D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CUSAMission co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3160" y="1200150"/>
            <a:ext cx="4206240" cy="2173627"/>
          </a:xfrm>
          <a:prstGeom prst="rect">
            <a:avLst/>
          </a:prstGeom>
        </p:spPr>
      </p:pic>
      <p:pic>
        <p:nvPicPr>
          <p:cNvPr id="8" name="Picture 7" descr="PMAgr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74820"/>
            <a:ext cx="603504" cy="5257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4088" y="4467009"/>
            <a:ext cx="48768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spc="300" dirty="0">
                <a:solidFill>
                  <a:srgbClr val="5B6770"/>
                </a:solidFill>
                <a:latin typeface="Tahoma" pitchFamily="34" charset="0"/>
                <a:cs typeface="Tahoma" pitchFamily="34" charset="0"/>
              </a:rPr>
              <a:t>INSPIRE  |  EQUIP  |  CONNECT </a:t>
            </a:r>
            <a:r>
              <a:rPr lang="en-US" sz="1300" dirty="0">
                <a:solidFill>
                  <a:srgbClr val="5B6770"/>
                </a:solidFill>
                <a:latin typeface="Idlewild Book" pitchFamily="50" charset="0"/>
              </a:rPr>
              <a:t>|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419600" y="4572000"/>
            <a:ext cx="4724400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sz="420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 i="0">
                <a:latin typeface="Trebuchet MS Bold"/>
                <a:cs typeface="Trebuchet MS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540794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Trebuchet MS"/>
                <a:cs typeface="Trebuchet MS"/>
              </a:defRPr>
            </a:lvl1pPr>
            <a:lvl2pPr>
              <a:defRPr sz="1800">
                <a:latin typeface="Trebuchet MS"/>
                <a:cs typeface="Trebuchet MS"/>
              </a:defRPr>
            </a:lvl2pPr>
            <a:lvl3pPr>
              <a:defRPr sz="1400">
                <a:latin typeface="Trebuchet MS"/>
                <a:cs typeface="Trebuchet MS"/>
              </a:defRPr>
            </a:lvl3pPr>
            <a:lvl4pPr>
              <a:defRPr sz="1400">
                <a:latin typeface="Trebuchet MS"/>
                <a:cs typeface="Trebuchet MS"/>
              </a:defRPr>
            </a:lvl4pPr>
            <a:lvl5pPr>
              <a:defRPr sz="1400"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 i="0">
                <a:latin typeface="Trebuchet MS Bold"/>
                <a:cs typeface="Trebuchet MS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540794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Trebuchet MS"/>
                <a:cs typeface="Trebuchet MS"/>
              </a:defRPr>
            </a:lvl1pPr>
            <a:lvl2pPr>
              <a:defRPr sz="1800">
                <a:latin typeface="Trebuchet MS"/>
                <a:cs typeface="Trebuchet MS"/>
              </a:defRPr>
            </a:lvl2pPr>
            <a:lvl3pPr>
              <a:defRPr sz="1600">
                <a:latin typeface="Trebuchet MS"/>
                <a:cs typeface="Trebuchet MS"/>
              </a:defRPr>
            </a:lvl3pPr>
            <a:lvl4pPr>
              <a:defRPr sz="1400">
                <a:latin typeface="Trebuchet MS"/>
                <a:cs typeface="Trebuchet MS"/>
              </a:defRPr>
            </a:lvl4pPr>
            <a:lvl5pPr>
              <a:defRPr sz="1400"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914400"/>
          </a:xfrm>
          <a:prstGeom prst="rect">
            <a:avLst/>
          </a:prstGeom>
        </p:spPr>
        <p:txBody>
          <a:bodyPr vert="horz" anchor="ctr"/>
          <a:lstStyle>
            <a:lvl1pPr algn="l">
              <a:defRPr sz="420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69657"/>
            <a:ext cx="2133600" cy="273844"/>
          </a:xfrm>
          <a:prstGeom prst="rect">
            <a:avLst/>
          </a:prstGeom>
        </p:spPr>
        <p:txBody>
          <a:bodyPr/>
          <a:lstStyle/>
          <a:p>
            <a:fld id="{F6CB3391-E801-418A-A794-9E2A9DA4FE7E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8ABE311-386B-46F4-A8C3-5F1DA238F0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657600"/>
          </a:xfrm>
          <a:prstGeom prst="rect">
            <a:avLst/>
          </a:prstGeom>
        </p:spPr>
        <p:txBody>
          <a:bodyPr/>
          <a:lstStyle>
            <a:lvl1pPr>
              <a:defRPr sz="3000" b="0" i="0">
                <a:latin typeface="Trebuchet MS"/>
                <a:cs typeface="Trebuchet MS"/>
              </a:defRPr>
            </a:lvl1pPr>
            <a:lvl2pPr>
              <a:defRPr sz="2600" b="0" i="0">
                <a:latin typeface="Trebuchet MS"/>
                <a:cs typeface="Trebuchet MS"/>
              </a:defRPr>
            </a:lvl2pPr>
            <a:lvl3pPr>
              <a:defRPr sz="2200" b="0" i="0">
                <a:latin typeface="Trebuchet MS"/>
                <a:cs typeface="Trebuchet MS"/>
              </a:defRPr>
            </a:lvl3pPr>
            <a:lvl4pPr>
              <a:defRPr sz="1800" b="0" i="0">
                <a:latin typeface="Trebuchet MS"/>
                <a:cs typeface="Trebuchet MS"/>
              </a:defRPr>
            </a:lvl4pPr>
            <a:lvl5pPr>
              <a:defRPr sz="1800" b="0" i="0"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05979"/>
            <a:ext cx="73914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100" charset="0"/>
              </a:defRPr>
            </a:lvl1pPr>
          </a:lstStyle>
          <a:p>
            <a:fld id="{6269741C-5C20-4ABB-B474-2D9121E0E768}" type="datetimeFigureOut">
              <a:rPr lang="en-US" smtClean="0"/>
              <a:pPr/>
              <a:t>12/2/2016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100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ABE311-386B-46F4-A8C3-5F1DA238F0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itle_Page_Hills.jpg"/>
          <p:cNvPicPr>
            <a:picLocks noChangeAspect="1"/>
          </p:cNvPicPr>
          <p:nvPr userDrawn="1"/>
        </p:nvPicPr>
        <p:blipFill>
          <a:blip r:embed="rId2" cstate="print"/>
          <a:srcRect r="4243"/>
          <a:stretch>
            <a:fillRect/>
          </a:stretch>
        </p:blipFill>
        <p:spPr bwMode="auto">
          <a:xfrm>
            <a:off x="1" y="0"/>
            <a:ext cx="9193213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GAMC-Seal&amp;Grow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6050" y="762000"/>
            <a:ext cx="65087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A899E-01E8-42FF-8BC4-CC0DF118383E}" type="datetimeFigureOut">
              <a:rPr lang="en-US"/>
              <a:pPr>
                <a:defRPr/>
              </a:pPr>
              <a:t>12/2/2016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914400"/>
          </a:xfrm>
          <a:prstGeom prst="rect">
            <a:avLst/>
          </a:prstGeom>
        </p:spPr>
        <p:txBody>
          <a:bodyPr vert="horz" anchor="ctr"/>
          <a:lstStyle>
            <a:lvl1pPr algn="l">
              <a:defRPr sz="420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69657"/>
            <a:ext cx="2133600" cy="273844"/>
          </a:xfrm>
          <a:prstGeom prst="rect">
            <a:avLst/>
          </a:prstGeom>
        </p:spPr>
        <p:txBody>
          <a:bodyPr/>
          <a:lstStyle/>
          <a:p>
            <a:fld id="{F6CB3391-E801-418A-A794-9E2A9DA4FE7E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8ABE311-386B-46F4-A8C3-5F1DA238F0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657600"/>
          </a:xfrm>
          <a:prstGeom prst="rect">
            <a:avLst/>
          </a:prstGeom>
        </p:spPr>
        <p:txBody>
          <a:bodyPr/>
          <a:lstStyle>
            <a:lvl1pPr>
              <a:defRPr sz="3000" b="0" i="0">
                <a:latin typeface="Trebuchet MS"/>
                <a:cs typeface="Trebuchet MS"/>
              </a:defRPr>
            </a:lvl1pPr>
            <a:lvl2pPr>
              <a:defRPr sz="2600" b="0" i="0">
                <a:latin typeface="Trebuchet MS"/>
                <a:cs typeface="Trebuchet MS"/>
              </a:defRPr>
            </a:lvl2pPr>
            <a:lvl3pPr>
              <a:defRPr sz="2200" b="0" i="0">
                <a:latin typeface="Trebuchet MS"/>
                <a:cs typeface="Trebuchet MS"/>
              </a:defRPr>
            </a:lvl3pPr>
            <a:lvl4pPr>
              <a:defRPr sz="1800" b="0" i="0">
                <a:latin typeface="Trebuchet MS"/>
                <a:cs typeface="Trebuchet MS"/>
              </a:defRPr>
            </a:lvl4pPr>
            <a:lvl5pPr>
              <a:defRPr sz="1800" b="0" i="0"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sz="4200" b="0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914650"/>
          </a:xfrm>
          <a:prstGeom prst="rect">
            <a:avLst/>
          </a:prstGeom>
        </p:spPr>
        <p:txBody>
          <a:bodyPr/>
          <a:lstStyle>
            <a:lvl1pPr>
              <a:defRPr sz="3000" b="0" i="0">
                <a:latin typeface="Trebuchet MS"/>
                <a:cs typeface="Trebuchet MS"/>
              </a:defRPr>
            </a:lvl1pPr>
            <a:lvl2pPr>
              <a:defRPr sz="2600" b="0" i="0">
                <a:latin typeface="Trebuchet MS"/>
                <a:cs typeface="Trebuchet MS"/>
              </a:defRPr>
            </a:lvl2pPr>
            <a:lvl3pPr>
              <a:defRPr sz="2200" b="0" i="0">
                <a:latin typeface="Trebuchet MS"/>
                <a:cs typeface="Trebuchet MS"/>
              </a:defRPr>
            </a:lvl3pPr>
            <a:lvl4pPr>
              <a:defRPr sz="1800" b="0" i="0">
                <a:latin typeface="Trebuchet MS"/>
                <a:cs typeface="Trebuchet MS"/>
              </a:defRPr>
            </a:lvl4pPr>
            <a:lvl5pPr>
              <a:defRPr sz="1800" b="0" i="0"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69657"/>
            <a:ext cx="2133600" cy="273844"/>
          </a:xfrm>
          <a:prstGeom prst="rect">
            <a:avLst/>
          </a:prstGeom>
        </p:spPr>
        <p:txBody>
          <a:bodyPr/>
          <a:lstStyle/>
          <a:p>
            <a:fld id="{6269741C-5C20-4ABB-B474-2D9121E0E768}" type="datetimeFigureOut">
              <a:rPr lang="en-US" smtClean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8ABE311-386B-46F4-A8C3-5F1DA238F0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2">
                <a:lumMod val="9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MA_Logo4C.ai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30539" y="1549004"/>
            <a:ext cx="3063875" cy="172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 descr="pmagray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4288" y="4348163"/>
            <a:ext cx="566738" cy="49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12789" y="4482704"/>
            <a:ext cx="355747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/>
                <a:cs typeface="Tw Cen MT"/>
              </a:rPr>
              <a:t>INSPIRE | EQUIP | CONNECT  |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105276" y="4613672"/>
            <a:ext cx="5032375" cy="0"/>
          </a:xfrm>
          <a:prstGeom prst="line">
            <a:avLst/>
          </a:prstGeom>
          <a:ln w="19050" cmpd="sng">
            <a:solidFill>
              <a:schemeClr val="tx1">
                <a:lumMod val="90000"/>
                <a:lumOff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</p:sldLayoutIdLst>
  <p:transition>
    <p:fade/>
  </p:transition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2000">
              <a:schemeClr val="bg1"/>
            </a:gs>
            <a:gs pos="100000">
              <a:schemeClr val="bg2">
                <a:lumMod val="9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logolarge.gif"/>
          <p:cNvPicPr>
            <a:picLocks noChangeAspect="1"/>
          </p:cNvPicPr>
          <p:nvPr/>
        </p:nvPicPr>
        <p:blipFill>
          <a:blip r:embed="rId11" cstate="print"/>
          <a:srcRect l="57137" t="-4482" b="12405"/>
          <a:stretch>
            <a:fillRect/>
          </a:stretch>
        </p:blipFill>
        <p:spPr bwMode="auto">
          <a:xfrm>
            <a:off x="1" y="1315641"/>
            <a:ext cx="2886075" cy="382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B04A89-BF6C-4256-AE41-0E62E4510C8F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F22141-68BB-494C-8B06-ED698D5B8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6" name="Picture 9" descr="PCUSA-Seal1C.ai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69850" y="4094560"/>
            <a:ext cx="904875" cy="64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</p:sldLayoutIdLst>
  <p:transition>
    <p:fade/>
  </p:transition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2000">
              <a:schemeClr val="bg1"/>
            </a:gs>
            <a:gs pos="100000">
              <a:schemeClr val="bg2">
                <a:lumMod val="9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A9C577-0F79-4A4A-AF0D-584BDC70E488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9F62A8-E7BB-4281-B1DC-66ED089E9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</p:sldLayoutIdLst>
  <p:transition>
    <p:fade/>
  </p:transition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145715-ABD8-4347-B219-1286B5E8E26F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E19B14-E88B-496D-9A8F-B4E9D1ABB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</p:sldLayoutIdLst>
  <p:transition>
    <p:fade/>
  </p:transition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rgbClr val="6FB4C8">
                <a:alpha val="30000"/>
              </a:srgbClr>
            </a:gs>
            <a:gs pos="70000">
              <a:srgbClr val="6FB4C8">
                <a:alpha val="26000"/>
              </a:srgbClr>
            </a:gs>
            <a:gs pos="47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7" r:id="rId3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rgbClr val="6FB4C8">
                <a:alpha val="30000"/>
              </a:srgbClr>
            </a:gs>
            <a:gs pos="97000">
              <a:srgbClr val="6FB4C8">
                <a:alpha val="26000"/>
              </a:srgbClr>
            </a:gs>
            <a:gs pos="63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CUSAMission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819150"/>
            <a:ext cx="4394036" cy="2743200"/>
          </a:xfrm>
          <a:prstGeom prst="rect">
            <a:avLst/>
          </a:prstGeom>
        </p:spPr>
      </p:pic>
      <p:pic>
        <p:nvPicPr>
          <p:cNvPr id="3" name="Picture 2" descr="PMAgra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74820"/>
            <a:ext cx="603504" cy="5257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4467009"/>
            <a:ext cx="48768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spc="300" dirty="0">
                <a:solidFill>
                  <a:srgbClr val="5B6770"/>
                </a:solidFill>
                <a:latin typeface="Tahoma" pitchFamily="34" charset="0"/>
                <a:cs typeface="Tahoma" pitchFamily="34" charset="0"/>
              </a:rPr>
              <a:t>INSPIRE  |  EQUIP  |  CONNECT </a:t>
            </a:r>
            <a:r>
              <a:rPr lang="en-US" sz="1300" dirty="0">
                <a:solidFill>
                  <a:srgbClr val="5B6770"/>
                </a:solidFill>
                <a:latin typeface="Idlewild Book" pitchFamily="50" charset="0"/>
              </a:rPr>
              <a:t>|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419600" y="4572000"/>
            <a:ext cx="4724400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4369"/>
            <a:ext cx="6096000" cy="5001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57767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34" y="84369"/>
            <a:ext cx="5987731" cy="5001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1103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35" y="133350"/>
            <a:ext cx="6270465" cy="4878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87323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381000" y="181635"/>
          <a:ext cx="8333052" cy="4752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5867400" y="361950"/>
            <a:ext cx="2743200" cy="1219200"/>
          </a:xfrm>
          <a:prstGeom prst="wedgeRoundRectCallou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43600" y="479107"/>
            <a:ext cx="2590800" cy="984885"/>
          </a:xfrm>
          <a:prstGeom prst="rect">
            <a:avLst/>
          </a:prstGeom>
          <a:noFill/>
          <a:ln w="6350"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3500" b="1" cap="none" spc="0" dirty="0">
                <a:ln/>
                <a:solidFill>
                  <a:schemeClr val="accent6">
                    <a:lumMod val="75000"/>
                    <a:lumOff val="25000"/>
                  </a:schemeClr>
                </a:solidFill>
                <a:latin typeface="Tw Cen MT Condensed Extra Bold" panose="020B0803020202020204" pitchFamily="34" charset="0"/>
              </a:rPr>
              <a:t>1,138 or 22% </a:t>
            </a:r>
            <a:r>
              <a:rPr lang="en-US" sz="2300" b="1" cap="none" spc="0" dirty="0">
                <a:ln/>
                <a:solidFill>
                  <a:schemeClr val="accent6">
                    <a:lumMod val="75000"/>
                    <a:lumOff val="25000"/>
                  </a:schemeClr>
                </a:solidFill>
                <a:latin typeface="Tw Cen MT Condensed Extra Bold" panose="020B0803020202020204" pitchFamily="34" charset="0"/>
              </a:rPr>
              <a:t>not remitting</a:t>
            </a:r>
          </a:p>
        </p:txBody>
      </p:sp>
    </p:spTree>
    <p:extLst>
      <p:ext uri="{BB962C8B-B14F-4D97-AF65-F5344CB8AC3E}">
        <p14:creationId xmlns:p14="http://schemas.microsoft.com/office/powerpoint/2010/main" val="35892886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274813"/>
              </p:ext>
            </p:extLst>
          </p:nvPr>
        </p:nvGraphicFramePr>
        <p:xfrm>
          <a:off x="381000" y="133350"/>
          <a:ext cx="8305800" cy="4850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5791200" y="666749"/>
            <a:ext cx="2743200" cy="1219200"/>
          </a:xfrm>
          <a:prstGeom prst="wedgeRoundRectCallou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943600" y="783906"/>
            <a:ext cx="2590800" cy="984885"/>
          </a:xfrm>
          <a:prstGeom prst="rect">
            <a:avLst/>
          </a:prstGeom>
          <a:noFill/>
          <a:ln w="6350"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3500" b="1" dirty="0">
                <a:ln/>
                <a:solidFill>
                  <a:schemeClr val="accent1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2</a:t>
            </a:r>
            <a:r>
              <a:rPr lang="en-US" sz="3500" b="1" cap="none" spc="0" dirty="0">
                <a:ln/>
                <a:solidFill>
                  <a:schemeClr val="accent1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,610 or 32% </a:t>
            </a:r>
            <a:r>
              <a:rPr lang="en-US" sz="2300" b="1" cap="none" spc="0" dirty="0">
                <a:ln/>
                <a:solidFill>
                  <a:schemeClr val="accent1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not remitting</a:t>
            </a:r>
          </a:p>
        </p:txBody>
      </p:sp>
    </p:spTree>
    <p:extLst>
      <p:ext uri="{BB962C8B-B14F-4D97-AF65-F5344CB8AC3E}">
        <p14:creationId xmlns:p14="http://schemas.microsoft.com/office/powerpoint/2010/main" val="306652856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9080953"/>
              </p:ext>
            </p:extLst>
          </p:nvPr>
        </p:nvGraphicFramePr>
        <p:xfrm>
          <a:off x="152400" y="209550"/>
          <a:ext cx="8763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ounded Rectangular Callout 3"/>
          <p:cNvSpPr/>
          <p:nvPr/>
        </p:nvSpPr>
        <p:spPr>
          <a:xfrm>
            <a:off x="5867400" y="718515"/>
            <a:ext cx="2743200" cy="1219200"/>
          </a:xfrm>
          <a:prstGeom prst="wedgeRoundRectCallou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943600" y="835672"/>
            <a:ext cx="2590800" cy="984885"/>
          </a:xfrm>
          <a:prstGeom prst="rect">
            <a:avLst/>
          </a:prstGeom>
          <a:noFill/>
          <a:ln w="6350"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3500" b="1" cap="none" spc="0" dirty="0">
                <a:ln/>
                <a:solidFill>
                  <a:srgbClr val="3366CC"/>
                </a:solidFill>
                <a:latin typeface="Tw Cen MT Condensed Extra Bold" panose="020B0803020202020204" pitchFamily="34" charset="0"/>
              </a:rPr>
              <a:t>881 or 27% </a:t>
            </a:r>
            <a:r>
              <a:rPr lang="en-US" sz="2300" b="1" cap="none" spc="0" dirty="0">
                <a:ln/>
                <a:solidFill>
                  <a:srgbClr val="3366CC"/>
                </a:solidFill>
                <a:latin typeface="Tw Cen MT Condensed Extra Bold" panose="020B0803020202020204" pitchFamily="34" charset="0"/>
              </a:rPr>
              <a:t>not remitting</a:t>
            </a:r>
          </a:p>
        </p:txBody>
      </p:sp>
    </p:spTree>
    <p:extLst>
      <p:ext uri="{BB962C8B-B14F-4D97-AF65-F5344CB8AC3E}">
        <p14:creationId xmlns:p14="http://schemas.microsoft.com/office/powerpoint/2010/main" val="398779257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2257037"/>
              </p:ext>
            </p:extLst>
          </p:nvPr>
        </p:nvGraphicFramePr>
        <p:xfrm>
          <a:off x="304800" y="361950"/>
          <a:ext cx="8534400" cy="448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ounded Rectangular Callout 3"/>
          <p:cNvSpPr/>
          <p:nvPr/>
        </p:nvSpPr>
        <p:spPr>
          <a:xfrm>
            <a:off x="5791200" y="590550"/>
            <a:ext cx="2743200" cy="1219200"/>
          </a:xfrm>
          <a:prstGeom prst="wedgeRoundRectCallou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948238" y="707707"/>
            <a:ext cx="2590800" cy="984885"/>
          </a:xfrm>
          <a:prstGeom prst="rect">
            <a:avLst/>
          </a:prstGeom>
          <a:noFill/>
          <a:ln w="6350"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3500" b="1" dirty="0">
                <a:ln/>
                <a:solidFill>
                  <a:schemeClr val="accent1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455</a:t>
            </a:r>
            <a:r>
              <a:rPr lang="en-US" sz="3500" b="1" cap="none" spc="0" dirty="0">
                <a:ln/>
                <a:solidFill>
                  <a:schemeClr val="accent1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 or 18% </a:t>
            </a:r>
            <a:r>
              <a:rPr lang="en-US" sz="2300" b="1" cap="none" spc="0" dirty="0">
                <a:ln/>
                <a:solidFill>
                  <a:schemeClr val="accent1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not remitting</a:t>
            </a:r>
          </a:p>
        </p:txBody>
      </p:sp>
    </p:spTree>
    <p:extLst>
      <p:ext uri="{BB962C8B-B14F-4D97-AF65-F5344CB8AC3E}">
        <p14:creationId xmlns:p14="http://schemas.microsoft.com/office/powerpoint/2010/main" val="132239800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PMA_mac">
  <a:themeElements>
    <a:clrScheme name="Custom 10">
      <a:dk1>
        <a:srgbClr val="333333"/>
      </a:dk1>
      <a:lt1>
        <a:sysClr val="window" lastClr="FFFFFF"/>
      </a:lt1>
      <a:dk2>
        <a:srgbClr val="60A4BE"/>
      </a:dk2>
      <a:lt2>
        <a:srgbClr val="C6E0E5"/>
      </a:lt2>
      <a:accent1>
        <a:srgbClr val="C8C32E"/>
      </a:accent1>
      <a:accent2>
        <a:srgbClr val="FFD321"/>
      </a:accent2>
      <a:accent3>
        <a:srgbClr val="DB8727"/>
      </a:accent3>
      <a:accent4>
        <a:srgbClr val="EDE93A"/>
      </a:accent4>
      <a:accent5>
        <a:srgbClr val="3E2200"/>
      </a:accent5>
      <a:accent6>
        <a:srgbClr val="9F2066"/>
      </a:accent6>
      <a:hlink>
        <a:srgbClr val="C81E23"/>
      </a:hlink>
      <a:folHlink>
        <a:srgbClr val="5B6C70"/>
      </a:folHlink>
    </a:clrScheme>
    <a:fontScheme name="PMA">
      <a:majorFont>
        <a:latin typeface="Georgi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11">
      <a:dk1>
        <a:srgbClr val="333333"/>
      </a:dk1>
      <a:lt1>
        <a:sysClr val="window" lastClr="FFFFFF"/>
      </a:lt1>
      <a:dk2>
        <a:srgbClr val="60A4BE"/>
      </a:dk2>
      <a:lt2>
        <a:srgbClr val="C4DBDF"/>
      </a:lt2>
      <a:accent1>
        <a:srgbClr val="C8C32E"/>
      </a:accent1>
      <a:accent2>
        <a:srgbClr val="FFD321"/>
      </a:accent2>
      <a:accent3>
        <a:srgbClr val="DB8727"/>
      </a:accent3>
      <a:accent4>
        <a:srgbClr val="EDE93A"/>
      </a:accent4>
      <a:accent5>
        <a:srgbClr val="3E2200"/>
      </a:accent5>
      <a:accent6>
        <a:srgbClr val="9F2066"/>
      </a:accent6>
      <a:hlink>
        <a:srgbClr val="C81E23"/>
      </a:hlink>
      <a:folHlink>
        <a:srgbClr val="5B6C7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Custom 11">
      <a:dk1>
        <a:srgbClr val="333333"/>
      </a:dk1>
      <a:lt1>
        <a:sysClr val="window" lastClr="FFFFFF"/>
      </a:lt1>
      <a:dk2>
        <a:srgbClr val="60A4BE"/>
      </a:dk2>
      <a:lt2>
        <a:srgbClr val="C4DBDF"/>
      </a:lt2>
      <a:accent1>
        <a:srgbClr val="C8C32E"/>
      </a:accent1>
      <a:accent2>
        <a:srgbClr val="FFD321"/>
      </a:accent2>
      <a:accent3>
        <a:srgbClr val="DB8727"/>
      </a:accent3>
      <a:accent4>
        <a:srgbClr val="EDE93A"/>
      </a:accent4>
      <a:accent5>
        <a:srgbClr val="3E2200"/>
      </a:accent5>
      <a:accent6>
        <a:srgbClr val="9F2066"/>
      </a:accent6>
      <a:hlink>
        <a:srgbClr val="C81E23"/>
      </a:hlink>
      <a:folHlink>
        <a:srgbClr val="5B6C7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PMA">
      <a:dk1>
        <a:srgbClr val="99A4AC"/>
      </a:dk1>
      <a:lt1>
        <a:sysClr val="window" lastClr="FFFFFF"/>
      </a:lt1>
      <a:dk2>
        <a:srgbClr val="6FB4C8"/>
      </a:dk2>
      <a:lt2>
        <a:srgbClr val="E1EFF3"/>
      </a:lt2>
      <a:accent1>
        <a:srgbClr val="C8C32E"/>
      </a:accent1>
      <a:accent2>
        <a:srgbClr val="FFD321"/>
      </a:accent2>
      <a:accent3>
        <a:srgbClr val="5B6770"/>
      </a:accent3>
      <a:accent4>
        <a:srgbClr val="DB8727"/>
      </a:accent4>
      <a:accent5>
        <a:srgbClr val="EDE93A"/>
      </a:accent5>
      <a:accent6>
        <a:srgbClr val="3E2200"/>
      </a:accent6>
      <a:hlink>
        <a:srgbClr val="9F2066"/>
      </a:hlink>
      <a:folHlink>
        <a:srgbClr val="C81E23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maDEFAULT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pma2</Template>
  <TotalTime>13794</TotalTime>
  <Words>53</Words>
  <Application>Microsoft Office PowerPoint</Application>
  <PresentationFormat>On-screen Show (16:9)</PresentationFormat>
  <Paragraphs>20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PMA_mac</vt:lpstr>
      <vt:lpstr>Office Theme</vt:lpstr>
      <vt:lpstr>1_Office Theme</vt:lpstr>
      <vt:lpstr>2_Office Theme</vt:lpstr>
      <vt:lpstr>pmaDEFAULTSLIDE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PCUSA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pcusa</dc:creator>
  <cp:lastModifiedBy>Diane Dulaney</cp:lastModifiedBy>
  <cp:revision>898</cp:revision>
  <cp:lastPrinted>2011-10-13T13:17:50Z</cp:lastPrinted>
  <dcterms:created xsi:type="dcterms:W3CDTF">2011-04-15T12:35:38Z</dcterms:created>
  <dcterms:modified xsi:type="dcterms:W3CDTF">2016-12-02T17:01:30Z</dcterms:modified>
</cp:coreProperties>
</file>