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37AF7-00B4-0743-AD96-01634174CA56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40FADD-1509-744B-9508-9D0E283B7B21}">
      <dgm:prSet phldrT="[Text]"/>
      <dgm:spPr/>
      <dgm:t>
        <a:bodyPr/>
        <a:lstStyle/>
        <a:p>
          <a:r>
            <a:rPr lang="en-US" dirty="0"/>
            <a:t>Peru</a:t>
          </a:r>
        </a:p>
      </dgm:t>
    </dgm:pt>
    <dgm:pt modelId="{9CD8110C-B700-6B4E-85E5-51EA80E22E62}" type="parTrans" cxnId="{C94F42DC-96C3-2348-9CBC-73019185882F}">
      <dgm:prSet/>
      <dgm:spPr/>
      <dgm:t>
        <a:bodyPr/>
        <a:lstStyle/>
        <a:p>
          <a:endParaRPr lang="en-US"/>
        </a:p>
      </dgm:t>
    </dgm:pt>
    <dgm:pt modelId="{24574FB4-EFCA-EF4D-A204-81B689080292}" type="sibTrans" cxnId="{C94F42DC-96C3-2348-9CBC-73019185882F}">
      <dgm:prSet/>
      <dgm:spPr/>
      <dgm:t>
        <a:bodyPr/>
        <a:lstStyle/>
        <a:p>
          <a:endParaRPr lang="en-US"/>
        </a:p>
      </dgm:t>
    </dgm:pt>
    <dgm:pt modelId="{CC7A1A28-ECE1-284C-9699-55CE31FDEB74}">
      <dgm:prSet phldrT="[Text]"/>
      <dgm:spPr/>
      <dgm:t>
        <a:bodyPr/>
        <a:lstStyle/>
        <a:p>
          <a:r>
            <a:rPr lang="en-US" dirty="0"/>
            <a:t>North Carolina</a:t>
          </a:r>
        </a:p>
      </dgm:t>
    </dgm:pt>
    <dgm:pt modelId="{5ADABE18-5323-6E48-AACC-4136D889953E}" type="parTrans" cxnId="{52BDA6EF-3219-0A44-9042-7766E218F73F}">
      <dgm:prSet/>
      <dgm:spPr/>
      <dgm:t>
        <a:bodyPr/>
        <a:lstStyle/>
        <a:p>
          <a:endParaRPr lang="en-US"/>
        </a:p>
      </dgm:t>
    </dgm:pt>
    <dgm:pt modelId="{BE283ABE-832C-3446-BDFD-350A93FD7864}" type="sibTrans" cxnId="{52BDA6EF-3219-0A44-9042-7766E218F73F}">
      <dgm:prSet/>
      <dgm:spPr/>
      <dgm:t>
        <a:bodyPr/>
        <a:lstStyle/>
        <a:p>
          <a:endParaRPr lang="en-US"/>
        </a:p>
      </dgm:t>
    </dgm:pt>
    <dgm:pt modelId="{14CD3237-8590-8C48-97C3-08FB2B86BA9E}">
      <dgm:prSet phldrT="[Text]"/>
      <dgm:spPr/>
      <dgm:t>
        <a:bodyPr/>
        <a:lstStyle/>
        <a:p>
          <a:r>
            <a:rPr lang="en-US" dirty="0"/>
            <a:t>Rural</a:t>
          </a:r>
        </a:p>
      </dgm:t>
    </dgm:pt>
    <dgm:pt modelId="{F181535C-48D9-F84E-9D73-D92343C1739E}" type="parTrans" cxnId="{2553CBDC-7E2E-F047-B78C-2F8FDD6E450B}">
      <dgm:prSet/>
      <dgm:spPr/>
      <dgm:t>
        <a:bodyPr/>
        <a:lstStyle/>
        <a:p>
          <a:endParaRPr lang="en-US"/>
        </a:p>
      </dgm:t>
    </dgm:pt>
    <dgm:pt modelId="{52690487-30F4-1141-877F-5118AE5EEECE}" type="sibTrans" cxnId="{2553CBDC-7E2E-F047-B78C-2F8FDD6E450B}">
      <dgm:prSet/>
      <dgm:spPr/>
      <dgm:t>
        <a:bodyPr/>
        <a:lstStyle/>
        <a:p>
          <a:endParaRPr lang="en-US"/>
        </a:p>
      </dgm:t>
    </dgm:pt>
    <dgm:pt modelId="{D7FA0CC6-D5FC-BD4E-AE1A-6A5555A37477}">
      <dgm:prSet phldrT="[Text]"/>
      <dgm:spPr/>
      <dgm:t>
        <a:bodyPr/>
        <a:lstStyle/>
        <a:p>
          <a:r>
            <a:rPr lang="en-US" dirty="0"/>
            <a:t>Urban</a:t>
          </a:r>
        </a:p>
      </dgm:t>
    </dgm:pt>
    <dgm:pt modelId="{3FE61691-5907-7A4D-8BE7-CE36B7A87631}" type="parTrans" cxnId="{BD8641C8-FFB9-874C-A60B-A91A40CAA84C}">
      <dgm:prSet/>
      <dgm:spPr/>
      <dgm:t>
        <a:bodyPr/>
        <a:lstStyle/>
        <a:p>
          <a:endParaRPr lang="en-US"/>
        </a:p>
      </dgm:t>
    </dgm:pt>
    <dgm:pt modelId="{F1EA2AC2-516C-3D42-A22A-323CAF75ED2A}" type="sibTrans" cxnId="{BD8641C8-FFB9-874C-A60B-A91A40CAA84C}">
      <dgm:prSet/>
      <dgm:spPr/>
      <dgm:t>
        <a:bodyPr/>
        <a:lstStyle/>
        <a:p>
          <a:endParaRPr lang="en-US"/>
        </a:p>
      </dgm:t>
    </dgm:pt>
    <dgm:pt modelId="{EC5CF007-4D50-AF43-AFA3-43EDBA2035E7}">
      <dgm:prSet phldrT="[Text]"/>
      <dgm:spPr/>
      <dgm:t>
        <a:bodyPr/>
        <a:lstStyle/>
        <a:p>
          <a:r>
            <a:rPr lang="en-US" dirty="0"/>
            <a:t>Flint</a:t>
          </a:r>
        </a:p>
      </dgm:t>
    </dgm:pt>
    <dgm:pt modelId="{7EFD348D-0B0E-DC4E-9BBC-6E1D0DE71759}" type="parTrans" cxnId="{53857823-003C-114B-85B5-467C7DBCEFDA}">
      <dgm:prSet/>
      <dgm:spPr/>
      <dgm:t>
        <a:bodyPr/>
        <a:lstStyle/>
        <a:p>
          <a:endParaRPr lang="en-US"/>
        </a:p>
      </dgm:t>
    </dgm:pt>
    <dgm:pt modelId="{146A6746-D4E8-004B-88D9-42E85205D80E}" type="sibTrans" cxnId="{53857823-003C-114B-85B5-467C7DBCEFDA}">
      <dgm:prSet/>
      <dgm:spPr/>
      <dgm:t>
        <a:bodyPr/>
        <a:lstStyle/>
        <a:p>
          <a:endParaRPr lang="en-US"/>
        </a:p>
      </dgm:t>
    </dgm:pt>
    <dgm:pt modelId="{5EC43376-EAA6-434C-8D9B-88F11A74F2F6}" type="pres">
      <dgm:prSet presAssocID="{E3C37AF7-00B4-0743-AD96-01634174CA5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F29614-6F4C-3741-BCD3-F427BB22E6EB}" type="pres">
      <dgm:prSet presAssocID="{5A40FADD-1509-744B-9508-9D0E283B7B2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74E31E-8B80-234C-B30E-1EEB0199B96B}" type="pres">
      <dgm:prSet presAssocID="{24574FB4-EFCA-EF4D-A204-81B689080292}" presName="sibTrans" presStyleLbl="sibTrans2D1" presStyleIdx="0" presStyleCnt="5"/>
      <dgm:spPr/>
      <dgm:t>
        <a:bodyPr/>
        <a:lstStyle/>
        <a:p>
          <a:endParaRPr lang="en-US"/>
        </a:p>
      </dgm:t>
    </dgm:pt>
    <dgm:pt modelId="{3269BB92-9854-174E-9F51-2E39B97ABDBD}" type="pres">
      <dgm:prSet presAssocID="{24574FB4-EFCA-EF4D-A204-81B689080292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2FD295F-7AF6-4847-9938-C873906B4BF9}" type="pres">
      <dgm:prSet presAssocID="{CC7A1A28-ECE1-284C-9699-55CE31FDEB7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E986C-C2BC-2346-A9C0-C27D3F1F8080}" type="pres">
      <dgm:prSet presAssocID="{BE283ABE-832C-3446-BDFD-350A93FD7864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644C990-FD75-B048-8EBB-B97335C992DB}" type="pres">
      <dgm:prSet presAssocID="{BE283ABE-832C-3446-BDFD-350A93FD7864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E9BF661-9B65-CC42-A7FF-D111830AC112}" type="pres">
      <dgm:prSet presAssocID="{14CD3237-8590-8C48-97C3-08FB2B86BA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A6D63F-E719-1240-8D63-85FDC7CC137E}" type="pres">
      <dgm:prSet presAssocID="{52690487-30F4-1141-877F-5118AE5EEECE}" presName="sibTrans" presStyleLbl="sibTrans2D1" presStyleIdx="2" presStyleCnt="5"/>
      <dgm:spPr/>
      <dgm:t>
        <a:bodyPr/>
        <a:lstStyle/>
        <a:p>
          <a:endParaRPr lang="en-US"/>
        </a:p>
      </dgm:t>
    </dgm:pt>
    <dgm:pt modelId="{B4438B6B-1D89-1945-866B-8C6ED1F6DFBB}" type="pres">
      <dgm:prSet presAssocID="{52690487-30F4-1141-877F-5118AE5EEECE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2F031581-BB54-C54A-BBD7-38984C470425}" type="pres">
      <dgm:prSet presAssocID="{D7FA0CC6-D5FC-BD4E-AE1A-6A5555A3747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650918-0D64-2144-B2F9-FE2F3624C8D2}" type="pres">
      <dgm:prSet presAssocID="{F1EA2AC2-516C-3D42-A22A-323CAF75ED2A}" presName="sibTrans" presStyleLbl="sibTrans2D1" presStyleIdx="3" presStyleCnt="5"/>
      <dgm:spPr/>
      <dgm:t>
        <a:bodyPr/>
        <a:lstStyle/>
        <a:p>
          <a:endParaRPr lang="en-US"/>
        </a:p>
      </dgm:t>
    </dgm:pt>
    <dgm:pt modelId="{3B8BECE3-87AA-974E-A933-ACC5868E5DCE}" type="pres">
      <dgm:prSet presAssocID="{F1EA2AC2-516C-3D42-A22A-323CAF75ED2A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DB5C8B2D-19CF-9A49-8B23-5602C1283C6D}" type="pres">
      <dgm:prSet presAssocID="{EC5CF007-4D50-AF43-AFA3-43EDBA2035E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E12850-1A46-4642-8E84-BCD6EB8747B2}" type="pres">
      <dgm:prSet presAssocID="{146A6746-D4E8-004B-88D9-42E85205D80E}" presName="sibTrans" presStyleLbl="sibTrans2D1" presStyleIdx="4" presStyleCnt="5"/>
      <dgm:spPr/>
      <dgm:t>
        <a:bodyPr/>
        <a:lstStyle/>
        <a:p>
          <a:endParaRPr lang="en-US"/>
        </a:p>
      </dgm:t>
    </dgm:pt>
    <dgm:pt modelId="{71E03CD6-EE03-054D-8DD1-ED4FC94E64CA}" type="pres">
      <dgm:prSet presAssocID="{146A6746-D4E8-004B-88D9-42E85205D80E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C94F42DC-96C3-2348-9CBC-73019185882F}" srcId="{E3C37AF7-00B4-0743-AD96-01634174CA56}" destId="{5A40FADD-1509-744B-9508-9D0E283B7B21}" srcOrd="0" destOrd="0" parTransId="{9CD8110C-B700-6B4E-85E5-51EA80E22E62}" sibTransId="{24574FB4-EFCA-EF4D-A204-81B689080292}"/>
    <dgm:cxn modelId="{52BDA6EF-3219-0A44-9042-7766E218F73F}" srcId="{E3C37AF7-00B4-0743-AD96-01634174CA56}" destId="{CC7A1A28-ECE1-284C-9699-55CE31FDEB74}" srcOrd="1" destOrd="0" parTransId="{5ADABE18-5323-6E48-AACC-4136D889953E}" sibTransId="{BE283ABE-832C-3446-BDFD-350A93FD7864}"/>
    <dgm:cxn modelId="{53857823-003C-114B-85B5-467C7DBCEFDA}" srcId="{E3C37AF7-00B4-0743-AD96-01634174CA56}" destId="{EC5CF007-4D50-AF43-AFA3-43EDBA2035E7}" srcOrd="4" destOrd="0" parTransId="{7EFD348D-0B0E-DC4E-9BBC-6E1D0DE71759}" sibTransId="{146A6746-D4E8-004B-88D9-42E85205D80E}"/>
    <dgm:cxn modelId="{20CFA51C-159D-574A-8C42-2AC7529F1843}" type="presOf" srcId="{24574FB4-EFCA-EF4D-A204-81B689080292}" destId="{9474E31E-8B80-234C-B30E-1EEB0199B96B}" srcOrd="0" destOrd="0" presId="urn:microsoft.com/office/officeart/2005/8/layout/cycle2"/>
    <dgm:cxn modelId="{34A2521E-1A5E-EB40-835B-4E21D3B541D6}" type="presOf" srcId="{24574FB4-EFCA-EF4D-A204-81B689080292}" destId="{3269BB92-9854-174E-9F51-2E39B97ABDBD}" srcOrd="1" destOrd="0" presId="urn:microsoft.com/office/officeart/2005/8/layout/cycle2"/>
    <dgm:cxn modelId="{815B8F15-C37D-8D4D-922E-98C19BFDC7A7}" type="presOf" srcId="{D7FA0CC6-D5FC-BD4E-AE1A-6A5555A37477}" destId="{2F031581-BB54-C54A-BBD7-38984C470425}" srcOrd="0" destOrd="0" presId="urn:microsoft.com/office/officeart/2005/8/layout/cycle2"/>
    <dgm:cxn modelId="{2553CBDC-7E2E-F047-B78C-2F8FDD6E450B}" srcId="{E3C37AF7-00B4-0743-AD96-01634174CA56}" destId="{14CD3237-8590-8C48-97C3-08FB2B86BA9E}" srcOrd="2" destOrd="0" parTransId="{F181535C-48D9-F84E-9D73-D92343C1739E}" sibTransId="{52690487-30F4-1141-877F-5118AE5EEECE}"/>
    <dgm:cxn modelId="{D7E367B5-128B-234A-9694-45AFC3E56EB8}" type="presOf" srcId="{BE283ABE-832C-3446-BDFD-350A93FD7864}" destId="{6644C990-FD75-B048-8EBB-B97335C992DB}" srcOrd="1" destOrd="0" presId="urn:microsoft.com/office/officeart/2005/8/layout/cycle2"/>
    <dgm:cxn modelId="{C6A5C385-5AFD-C943-947D-5398B68F1B31}" type="presOf" srcId="{14CD3237-8590-8C48-97C3-08FB2B86BA9E}" destId="{6E9BF661-9B65-CC42-A7FF-D111830AC112}" srcOrd="0" destOrd="0" presId="urn:microsoft.com/office/officeart/2005/8/layout/cycle2"/>
    <dgm:cxn modelId="{4753A825-755B-2A40-9944-97FADC0ECF81}" type="presOf" srcId="{52690487-30F4-1141-877F-5118AE5EEECE}" destId="{E7A6D63F-E719-1240-8D63-85FDC7CC137E}" srcOrd="0" destOrd="0" presId="urn:microsoft.com/office/officeart/2005/8/layout/cycle2"/>
    <dgm:cxn modelId="{E4C12046-DF35-FE40-A753-FEFC5109C2C3}" type="presOf" srcId="{52690487-30F4-1141-877F-5118AE5EEECE}" destId="{B4438B6B-1D89-1945-866B-8C6ED1F6DFBB}" srcOrd="1" destOrd="0" presId="urn:microsoft.com/office/officeart/2005/8/layout/cycle2"/>
    <dgm:cxn modelId="{7CC75737-3CB6-CF44-9D99-816072FB00F5}" type="presOf" srcId="{146A6746-D4E8-004B-88D9-42E85205D80E}" destId="{71E03CD6-EE03-054D-8DD1-ED4FC94E64CA}" srcOrd="1" destOrd="0" presId="urn:microsoft.com/office/officeart/2005/8/layout/cycle2"/>
    <dgm:cxn modelId="{87CC9C05-CCFA-3D43-8074-5357FDB4B301}" type="presOf" srcId="{CC7A1A28-ECE1-284C-9699-55CE31FDEB74}" destId="{D2FD295F-7AF6-4847-9938-C873906B4BF9}" srcOrd="0" destOrd="0" presId="urn:microsoft.com/office/officeart/2005/8/layout/cycle2"/>
    <dgm:cxn modelId="{279FEF38-B4A4-3340-A928-F6D1816E2F31}" type="presOf" srcId="{F1EA2AC2-516C-3D42-A22A-323CAF75ED2A}" destId="{3B8BECE3-87AA-974E-A933-ACC5868E5DCE}" srcOrd="1" destOrd="0" presId="urn:microsoft.com/office/officeart/2005/8/layout/cycle2"/>
    <dgm:cxn modelId="{4E3E6106-AB4B-E34A-95B6-59077EBC3ADE}" type="presOf" srcId="{BE283ABE-832C-3446-BDFD-350A93FD7864}" destId="{2A0E986C-C2BC-2346-A9C0-C27D3F1F8080}" srcOrd="0" destOrd="0" presId="urn:microsoft.com/office/officeart/2005/8/layout/cycle2"/>
    <dgm:cxn modelId="{9AB2E61E-8801-4C45-B9B8-8D9E2A41A5A1}" type="presOf" srcId="{F1EA2AC2-516C-3D42-A22A-323CAF75ED2A}" destId="{29650918-0D64-2144-B2F9-FE2F3624C8D2}" srcOrd="0" destOrd="0" presId="urn:microsoft.com/office/officeart/2005/8/layout/cycle2"/>
    <dgm:cxn modelId="{BD8641C8-FFB9-874C-A60B-A91A40CAA84C}" srcId="{E3C37AF7-00B4-0743-AD96-01634174CA56}" destId="{D7FA0CC6-D5FC-BD4E-AE1A-6A5555A37477}" srcOrd="3" destOrd="0" parTransId="{3FE61691-5907-7A4D-8BE7-CE36B7A87631}" sibTransId="{F1EA2AC2-516C-3D42-A22A-323CAF75ED2A}"/>
    <dgm:cxn modelId="{4FD73A39-167C-E646-AFC7-20C325BB1B67}" type="presOf" srcId="{5A40FADD-1509-744B-9508-9D0E283B7B21}" destId="{01F29614-6F4C-3741-BCD3-F427BB22E6EB}" srcOrd="0" destOrd="0" presId="urn:microsoft.com/office/officeart/2005/8/layout/cycle2"/>
    <dgm:cxn modelId="{D2719BF6-7411-B147-9D74-9FE175F93CD8}" type="presOf" srcId="{E3C37AF7-00B4-0743-AD96-01634174CA56}" destId="{5EC43376-EAA6-434C-8D9B-88F11A74F2F6}" srcOrd="0" destOrd="0" presId="urn:microsoft.com/office/officeart/2005/8/layout/cycle2"/>
    <dgm:cxn modelId="{6239E9F6-A815-AB4E-A903-0046C6A7EC1C}" type="presOf" srcId="{EC5CF007-4D50-AF43-AFA3-43EDBA2035E7}" destId="{DB5C8B2D-19CF-9A49-8B23-5602C1283C6D}" srcOrd="0" destOrd="0" presId="urn:microsoft.com/office/officeart/2005/8/layout/cycle2"/>
    <dgm:cxn modelId="{965B29E4-4480-3347-AB9C-E01BD60BDF02}" type="presOf" srcId="{146A6746-D4E8-004B-88D9-42E85205D80E}" destId="{AEE12850-1A46-4642-8E84-BCD6EB8747B2}" srcOrd="0" destOrd="0" presId="urn:microsoft.com/office/officeart/2005/8/layout/cycle2"/>
    <dgm:cxn modelId="{D46A35A4-9094-B34F-90DE-3AE1BEDD6D6A}" type="presParOf" srcId="{5EC43376-EAA6-434C-8D9B-88F11A74F2F6}" destId="{01F29614-6F4C-3741-BCD3-F427BB22E6EB}" srcOrd="0" destOrd="0" presId="urn:microsoft.com/office/officeart/2005/8/layout/cycle2"/>
    <dgm:cxn modelId="{FBA1F0C1-1750-6144-9052-322FEE8C7862}" type="presParOf" srcId="{5EC43376-EAA6-434C-8D9B-88F11A74F2F6}" destId="{9474E31E-8B80-234C-B30E-1EEB0199B96B}" srcOrd="1" destOrd="0" presId="urn:microsoft.com/office/officeart/2005/8/layout/cycle2"/>
    <dgm:cxn modelId="{D53C611C-3B29-0440-8317-AD8FCCD5A33C}" type="presParOf" srcId="{9474E31E-8B80-234C-B30E-1EEB0199B96B}" destId="{3269BB92-9854-174E-9F51-2E39B97ABDBD}" srcOrd="0" destOrd="0" presId="urn:microsoft.com/office/officeart/2005/8/layout/cycle2"/>
    <dgm:cxn modelId="{8F4AC9EF-D042-5A4E-8087-1F637245AC11}" type="presParOf" srcId="{5EC43376-EAA6-434C-8D9B-88F11A74F2F6}" destId="{D2FD295F-7AF6-4847-9938-C873906B4BF9}" srcOrd="2" destOrd="0" presId="urn:microsoft.com/office/officeart/2005/8/layout/cycle2"/>
    <dgm:cxn modelId="{6ADE9A7F-6004-BB44-B305-A971934CCBB7}" type="presParOf" srcId="{5EC43376-EAA6-434C-8D9B-88F11A74F2F6}" destId="{2A0E986C-C2BC-2346-A9C0-C27D3F1F8080}" srcOrd="3" destOrd="0" presId="urn:microsoft.com/office/officeart/2005/8/layout/cycle2"/>
    <dgm:cxn modelId="{51A7807D-011E-D34D-B1BB-5E4724BBCB23}" type="presParOf" srcId="{2A0E986C-C2BC-2346-A9C0-C27D3F1F8080}" destId="{6644C990-FD75-B048-8EBB-B97335C992DB}" srcOrd="0" destOrd="0" presId="urn:microsoft.com/office/officeart/2005/8/layout/cycle2"/>
    <dgm:cxn modelId="{1869EA41-6A3B-B041-896D-34D2E4CADD23}" type="presParOf" srcId="{5EC43376-EAA6-434C-8D9B-88F11A74F2F6}" destId="{6E9BF661-9B65-CC42-A7FF-D111830AC112}" srcOrd="4" destOrd="0" presId="urn:microsoft.com/office/officeart/2005/8/layout/cycle2"/>
    <dgm:cxn modelId="{85497541-2418-D742-B49F-F33ED7EE30DB}" type="presParOf" srcId="{5EC43376-EAA6-434C-8D9B-88F11A74F2F6}" destId="{E7A6D63F-E719-1240-8D63-85FDC7CC137E}" srcOrd="5" destOrd="0" presId="urn:microsoft.com/office/officeart/2005/8/layout/cycle2"/>
    <dgm:cxn modelId="{C1F50D31-7536-3D48-B0F0-DF3EC86CD242}" type="presParOf" srcId="{E7A6D63F-E719-1240-8D63-85FDC7CC137E}" destId="{B4438B6B-1D89-1945-866B-8C6ED1F6DFBB}" srcOrd="0" destOrd="0" presId="urn:microsoft.com/office/officeart/2005/8/layout/cycle2"/>
    <dgm:cxn modelId="{AFEDBAA5-F672-A44A-92AC-00BDED554EB6}" type="presParOf" srcId="{5EC43376-EAA6-434C-8D9B-88F11A74F2F6}" destId="{2F031581-BB54-C54A-BBD7-38984C470425}" srcOrd="6" destOrd="0" presId="urn:microsoft.com/office/officeart/2005/8/layout/cycle2"/>
    <dgm:cxn modelId="{65B83449-AEEA-1B4D-A889-347100A22962}" type="presParOf" srcId="{5EC43376-EAA6-434C-8D9B-88F11A74F2F6}" destId="{29650918-0D64-2144-B2F9-FE2F3624C8D2}" srcOrd="7" destOrd="0" presId="urn:microsoft.com/office/officeart/2005/8/layout/cycle2"/>
    <dgm:cxn modelId="{3A4302D1-6185-2441-8099-BB1C7D0D7DD9}" type="presParOf" srcId="{29650918-0D64-2144-B2F9-FE2F3624C8D2}" destId="{3B8BECE3-87AA-974E-A933-ACC5868E5DCE}" srcOrd="0" destOrd="0" presId="urn:microsoft.com/office/officeart/2005/8/layout/cycle2"/>
    <dgm:cxn modelId="{4A20741D-64E2-444F-BF47-2D2C5DF5BBC0}" type="presParOf" srcId="{5EC43376-EAA6-434C-8D9B-88F11A74F2F6}" destId="{DB5C8B2D-19CF-9A49-8B23-5602C1283C6D}" srcOrd="8" destOrd="0" presId="urn:microsoft.com/office/officeart/2005/8/layout/cycle2"/>
    <dgm:cxn modelId="{9C368B28-C8EB-004C-B893-888A58DBF257}" type="presParOf" srcId="{5EC43376-EAA6-434C-8D9B-88F11A74F2F6}" destId="{AEE12850-1A46-4642-8E84-BCD6EB8747B2}" srcOrd="9" destOrd="0" presId="urn:microsoft.com/office/officeart/2005/8/layout/cycle2"/>
    <dgm:cxn modelId="{8FCF599C-7735-3F4C-BD61-8B529D8B67BE}" type="presParOf" srcId="{AEE12850-1A46-4642-8E84-BCD6EB8747B2}" destId="{71E03CD6-EE03-054D-8DD1-ED4FC94E64C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29614-6F4C-3741-BCD3-F427BB22E6EB}">
      <dsp:nvSpPr>
        <dsp:cNvPr id="0" name=""/>
        <dsp:cNvSpPr/>
      </dsp:nvSpPr>
      <dsp:spPr>
        <a:xfrm>
          <a:off x="2434828" y="401"/>
          <a:ext cx="1226343" cy="12263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Peru</a:t>
          </a:r>
        </a:p>
      </dsp:txBody>
      <dsp:txXfrm>
        <a:off x="2614422" y="179995"/>
        <a:ext cx="867155" cy="867155"/>
      </dsp:txXfrm>
    </dsp:sp>
    <dsp:sp modelId="{9474E31E-8B80-234C-B30E-1EEB0199B96B}">
      <dsp:nvSpPr>
        <dsp:cNvPr id="0" name=""/>
        <dsp:cNvSpPr/>
      </dsp:nvSpPr>
      <dsp:spPr>
        <a:xfrm rot="2160000">
          <a:off x="3622675" y="942976"/>
          <a:ext cx="327092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632045" y="996915"/>
        <a:ext cx="228964" cy="248335"/>
      </dsp:txXfrm>
    </dsp:sp>
    <dsp:sp modelId="{D2FD295F-7AF6-4847-9938-C873906B4BF9}">
      <dsp:nvSpPr>
        <dsp:cNvPr id="0" name=""/>
        <dsp:cNvSpPr/>
      </dsp:nvSpPr>
      <dsp:spPr>
        <a:xfrm>
          <a:off x="3926250" y="1083982"/>
          <a:ext cx="1226343" cy="12263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North Carolina</a:t>
          </a:r>
        </a:p>
      </dsp:txBody>
      <dsp:txXfrm>
        <a:off x="4105844" y="1263576"/>
        <a:ext cx="867155" cy="867155"/>
      </dsp:txXfrm>
    </dsp:sp>
    <dsp:sp modelId="{2A0E986C-C2BC-2346-A9C0-C27D3F1F8080}">
      <dsp:nvSpPr>
        <dsp:cNvPr id="0" name=""/>
        <dsp:cNvSpPr/>
      </dsp:nvSpPr>
      <dsp:spPr>
        <a:xfrm rot="6480000">
          <a:off x="4093900" y="2358041"/>
          <a:ext cx="327092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4158126" y="2394156"/>
        <a:ext cx="228964" cy="248335"/>
      </dsp:txXfrm>
    </dsp:sp>
    <dsp:sp modelId="{6E9BF661-9B65-CC42-A7FF-D111830AC112}">
      <dsp:nvSpPr>
        <dsp:cNvPr id="0" name=""/>
        <dsp:cNvSpPr/>
      </dsp:nvSpPr>
      <dsp:spPr>
        <a:xfrm>
          <a:off x="3356577" y="2837255"/>
          <a:ext cx="1226343" cy="12263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Rural</a:t>
          </a:r>
        </a:p>
      </dsp:txBody>
      <dsp:txXfrm>
        <a:off x="3536171" y="3016849"/>
        <a:ext cx="867155" cy="867155"/>
      </dsp:txXfrm>
    </dsp:sp>
    <dsp:sp modelId="{E7A6D63F-E719-1240-8D63-85FDC7CC137E}">
      <dsp:nvSpPr>
        <dsp:cNvPr id="0" name=""/>
        <dsp:cNvSpPr/>
      </dsp:nvSpPr>
      <dsp:spPr>
        <a:xfrm rot="10800000">
          <a:off x="2893711" y="3243481"/>
          <a:ext cx="327092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991839" y="3326259"/>
        <a:ext cx="228964" cy="248335"/>
      </dsp:txXfrm>
    </dsp:sp>
    <dsp:sp modelId="{2F031581-BB54-C54A-BBD7-38984C470425}">
      <dsp:nvSpPr>
        <dsp:cNvPr id="0" name=""/>
        <dsp:cNvSpPr/>
      </dsp:nvSpPr>
      <dsp:spPr>
        <a:xfrm>
          <a:off x="1513078" y="2837255"/>
          <a:ext cx="1226343" cy="12263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Urban</a:t>
          </a:r>
        </a:p>
      </dsp:txBody>
      <dsp:txXfrm>
        <a:off x="1692672" y="3016849"/>
        <a:ext cx="867155" cy="867155"/>
      </dsp:txXfrm>
    </dsp:sp>
    <dsp:sp modelId="{29650918-0D64-2144-B2F9-FE2F3624C8D2}">
      <dsp:nvSpPr>
        <dsp:cNvPr id="0" name=""/>
        <dsp:cNvSpPr/>
      </dsp:nvSpPr>
      <dsp:spPr>
        <a:xfrm rot="15120000">
          <a:off x="1680728" y="2375649"/>
          <a:ext cx="327092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1744954" y="2505090"/>
        <a:ext cx="228964" cy="248335"/>
      </dsp:txXfrm>
    </dsp:sp>
    <dsp:sp modelId="{DB5C8B2D-19CF-9A49-8B23-5602C1283C6D}">
      <dsp:nvSpPr>
        <dsp:cNvPr id="0" name=""/>
        <dsp:cNvSpPr/>
      </dsp:nvSpPr>
      <dsp:spPr>
        <a:xfrm>
          <a:off x="943405" y="1083982"/>
          <a:ext cx="1226343" cy="12263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Flint</a:t>
          </a:r>
        </a:p>
      </dsp:txBody>
      <dsp:txXfrm>
        <a:off x="1122999" y="1263576"/>
        <a:ext cx="867155" cy="867155"/>
      </dsp:txXfrm>
    </dsp:sp>
    <dsp:sp modelId="{AEE12850-1A46-4642-8E84-BCD6EB8747B2}">
      <dsp:nvSpPr>
        <dsp:cNvPr id="0" name=""/>
        <dsp:cNvSpPr/>
      </dsp:nvSpPr>
      <dsp:spPr>
        <a:xfrm rot="19440000">
          <a:off x="2131253" y="953859"/>
          <a:ext cx="327092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140623" y="1065476"/>
        <a:ext cx="228964" cy="248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F375E-BDD3-5645-9FFF-BFC085D48AC3}" type="datetimeFigureOut">
              <a:rPr lang="en-US" smtClean="0"/>
              <a:t>4/17/17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671A2-BA4F-EC43-B195-39DA01651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57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2D6AF-0F3A-BA44-B9F8-226BD6E3E339}" type="datetimeFigureOut">
              <a:rPr lang="en-US" smtClean="0"/>
              <a:t>4/17/17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389F5-49FC-1E4A-8596-9073C3968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7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=dREtXUij6_c </a:t>
            </a:r>
          </a:p>
          <a:p>
            <a:r>
              <a:rPr lang="en-US" dirty="0"/>
              <a:t>Video from Grist “environmental justice explained”</a:t>
            </a:r>
          </a:p>
          <a:p>
            <a:r>
              <a:rPr lang="en-US" dirty="0"/>
              <a:t>Thoughts,</a:t>
            </a:r>
            <a:r>
              <a:rPr lang="en-US" baseline="0" dirty="0"/>
              <a:t> comments, reactions (2-3 minutes)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389F5-49FC-1E4A-8596-9073C39685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47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for us to learn the skills of</a:t>
            </a:r>
            <a:r>
              <a:rPr lang="en-US" baseline="0" dirty="0"/>
              <a:t> being succinct and describing what we’ve learned (action skill building)</a:t>
            </a:r>
            <a:endParaRPr lang="en-US" dirty="0"/>
          </a:p>
          <a:p>
            <a:r>
              <a:rPr lang="en-US" dirty="0"/>
              <a:t>Report back-</a:t>
            </a:r>
            <a:r>
              <a:rPr lang="en-US" baseline="0" dirty="0"/>
              <a:t> what’s your main take-away, and what can people of faith do? (20 sec commercials)</a:t>
            </a:r>
          </a:p>
          <a:p>
            <a:r>
              <a:rPr lang="en-US" baseline="0" dirty="0"/>
              <a:t>What are race realities? Other examples of </a:t>
            </a:r>
            <a:r>
              <a:rPr lang="en-US" baseline="0" dirty="0" err="1"/>
              <a:t>enviro</a:t>
            </a:r>
            <a:r>
              <a:rPr lang="en-US" baseline="0" dirty="0"/>
              <a:t> racism?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389F5-49FC-1E4A-8596-9073C39685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77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=TrbeuJRPM0o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389F5-49FC-1E4A-8596-9073C39685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4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Environmental Racism &amp;</a:t>
            </a:r>
            <a:br>
              <a:rPr lang="en-US" dirty="0"/>
            </a:br>
            <a:r>
              <a:rPr lang="en-US" dirty="0"/>
              <a:t>Justice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Presbyterian Hunger Program</a:t>
            </a:r>
          </a:p>
        </p:txBody>
      </p:sp>
    </p:spTree>
    <p:extLst>
      <p:ext uri="{BB962C8B-B14F-4D97-AF65-F5344CB8AC3E}">
        <p14:creationId xmlns:p14="http://schemas.microsoft.com/office/powerpoint/2010/main" val="371574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814"/>
            <a:ext cx="8229600" cy="1649886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 you think of when you hear “environmental racism?”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“environmental justice explained”</a:t>
            </a:r>
          </a:p>
          <a:p>
            <a:pPr lvl="1"/>
            <a:r>
              <a:rPr lang="en-US" sz="2700" dirty="0"/>
              <a:t>https://www.youtube.com/watch?v=dREtXUij6_c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8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7331324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569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Group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the make-up of the affected community?</a:t>
            </a:r>
          </a:p>
          <a:p>
            <a:r>
              <a:rPr lang="en-US" dirty="0"/>
              <a:t>What environmental issues-- and what economic issues-- were involved?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have/how can people of faith respond? What brings hope?</a:t>
            </a:r>
          </a:p>
          <a:p>
            <a:r>
              <a:rPr lang="en-US" dirty="0"/>
              <a:t>What is your group’s main “take-away?”</a:t>
            </a:r>
          </a:p>
        </p:txBody>
      </p:sp>
    </p:spTree>
    <p:extLst>
      <p:ext uri="{BB962C8B-B14F-4D97-AF65-F5344CB8AC3E}">
        <p14:creationId xmlns:p14="http://schemas.microsoft.com/office/powerpoint/2010/main" val="32215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Micah 6:8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8960"/>
            <a:ext cx="8229600" cy="2475736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/>
              <a:t>What does the Holy One require of you but to do justice, and to love kindness, and to walk humbly with your God?</a:t>
            </a:r>
          </a:p>
        </p:txBody>
      </p:sp>
      <p:pic>
        <p:nvPicPr>
          <p:cNvPr id="4" name="Picture 3" descr="ILoveMtsday201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381" y="3734696"/>
            <a:ext cx="4230937" cy="2899325"/>
          </a:xfrm>
          <a:prstGeom prst="rect">
            <a:avLst/>
          </a:prstGeom>
        </p:spPr>
      </p:pic>
      <p:pic>
        <p:nvPicPr>
          <p:cNvPr id="5" name="Picture 4" descr="Sister Naraine Colleen pict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783302"/>
            <a:ext cx="2007107" cy="286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9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back: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pasa</a:t>
            </a:r>
            <a:r>
              <a:rPr lang="en-US" dirty="0"/>
              <a:t>?</a:t>
            </a:r>
          </a:p>
        </p:txBody>
      </p:sp>
      <p:pic>
        <p:nvPicPr>
          <p:cNvPr id="4" name="Content Placeholder 3" descr="IMG_1604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1778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as Key Component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video below:</a:t>
            </a:r>
          </a:p>
          <a:p>
            <a:pPr lvl="1"/>
            <a:r>
              <a:rPr lang="en-US" sz="2700" dirty="0"/>
              <a:t>https://www.youtube.com/watch?v=TrbeuJRPM0o </a:t>
            </a:r>
          </a:p>
        </p:txBody>
      </p:sp>
    </p:spTree>
    <p:extLst>
      <p:ext uri="{BB962C8B-B14F-4D97-AF65-F5344CB8AC3E}">
        <p14:creationId xmlns:p14="http://schemas.microsoft.com/office/powerpoint/2010/main" val="1026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41843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What can you do?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2693" y="1614280"/>
            <a:ext cx="8871505" cy="4396778"/>
          </a:xfrm>
        </p:spPr>
        <p:txBody>
          <a:bodyPr>
            <a:noAutofit/>
          </a:bodyPr>
          <a:lstStyle/>
          <a:p>
            <a:pPr lvl="1"/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Listen to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and </a:t>
            </a: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learn from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people most affected </a:t>
            </a:r>
          </a:p>
          <a:p>
            <a:pPr lvl="1"/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Acknowledge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role we all play and the impact of our choices</a:t>
            </a:r>
          </a:p>
          <a:p>
            <a:pPr lvl="1"/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Speak up and ask hard questions</a:t>
            </a:r>
          </a:p>
          <a:p>
            <a:pPr lvl="1"/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Use any privilege or platform you have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to make it better </a:t>
            </a:r>
          </a:p>
          <a:p>
            <a:pPr lvl="1"/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Spread awareness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—talk with your parents, your church, your school, decision-makers—about these issues</a:t>
            </a:r>
          </a:p>
        </p:txBody>
      </p:sp>
    </p:spTree>
    <p:extLst>
      <p:ext uri="{BB962C8B-B14F-4D97-AF65-F5344CB8AC3E}">
        <p14:creationId xmlns:p14="http://schemas.microsoft.com/office/powerpoint/2010/main" val="2439462365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1178</TotalTime>
  <Words>257</Words>
  <Application>Microsoft Macintosh PowerPoint</Application>
  <PresentationFormat>On-screen Show (4:3)</PresentationFormat>
  <Paragraphs>37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Corbel</vt:lpstr>
      <vt:lpstr>Arial</vt:lpstr>
      <vt:lpstr>Twilight</vt:lpstr>
      <vt:lpstr>Environmental Racism &amp; Justice</vt:lpstr>
      <vt:lpstr>What do you think of when you hear “environmental racism?”</vt:lpstr>
      <vt:lpstr>PowerPoint Presentation</vt:lpstr>
      <vt:lpstr>Small Group Questions</vt:lpstr>
      <vt:lpstr>Micah 6:8</vt:lpstr>
      <vt:lpstr>Report back: Que pasa?</vt:lpstr>
      <vt:lpstr>Race as Key Component</vt:lpstr>
      <vt:lpstr>What can you do?</vt:lpstr>
    </vt:vector>
  </TitlesOfParts>
  <Company>PC(USA)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Racism &amp; Justice</dc:title>
  <dc:creator>Rebecca Barnes</dc:creator>
  <cp:lastModifiedBy>Valerie Way</cp:lastModifiedBy>
  <cp:revision>10</cp:revision>
  <dcterms:created xsi:type="dcterms:W3CDTF">2016-07-13T19:36:03Z</dcterms:created>
  <dcterms:modified xsi:type="dcterms:W3CDTF">2017-04-17T15:09:11Z</dcterms:modified>
</cp:coreProperties>
</file>