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3" r:id="rId5"/>
    <p:sldId id="259" r:id="rId6"/>
    <p:sldId id="260" r:id="rId7"/>
    <p:sldId id="263" r:id="rId8"/>
    <p:sldId id="261" r:id="rId9"/>
    <p:sldId id="272" r:id="rId10"/>
    <p:sldId id="262" r:id="rId11"/>
    <p:sldId id="266" r:id="rId12"/>
    <p:sldId id="267" r:id="rId13"/>
    <p:sldId id="265" r:id="rId14"/>
    <p:sldId id="268" r:id="rId15"/>
    <p:sldId id="269" r:id="rId16"/>
    <p:sldId id="270" r:id="rId17"/>
    <p:sldId id="274" r:id="rId18"/>
    <p:sldId id="271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7"/>
    <p:restoredTop sz="90273"/>
  </p:normalViewPr>
  <p:slideViewPr>
    <p:cSldViewPr snapToGrid="0" snapToObjects="1">
      <p:cViewPr>
        <p:scale>
          <a:sx n="65" d="100"/>
          <a:sy n="65" d="100"/>
        </p:scale>
        <p:origin x="-1315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97351-0548-42EB-9F14-5979C363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55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E8E231-17AE-C843-9633-B16DB89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me now – what do I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r>
              <a:rPr lang="en-US" baseline="0" dirty="0" smtClean="0"/>
              <a:t> Management System – Used for Mid Year and Annual Reviews</a:t>
            </a:r>
          </a:p>
          <a:p>
            <a:r>
              <a:rPr lang="en-US" baseline="0" dirty="0" smtClean="0"/>
              <a:t>Incident Reporting – Application to record accidents/injury.</a:t>
            </a:r>
          </a:p>
          <a:p>
            <a:r>
              <a:rPr lang="en-US" baseline="0" dirty="0" smtClean="0"/>
              <a:t>Interface Programs – </a:t>
            </a:r>
          </a:p>
          <a:p>
            <a:r>
              <a:rPr lang="en-US" baseline="0" dirty="0" smtClean="0"/>
              <a:t>FMS – </a:t>
            </a:r>
          </a:p>
          <a:p>
            <a:r>
              <a:rPr lang="en-US" baseline="0" dirty="0" smtClean="0"/>
              <a:t>Cost Recovery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Payer Express – Formats data to be fed to the PNC Payer Express website.</a:t>
            </a:r>
          </a:p>
          <a:p>
            <a:r>
              <a:rPr lang="en-US" dirty="0" smtClean="0"/>
              <a:t>Self Development of People - </a:t>
            </a:r>
          </a:p>
          <a:p>
            <a:r>
              <a:rPr lang="en-US" dirty="0" smtClean="0"/>
              <a:t>World</a:t>
            </a:r>
            <a:r>
              <a:rPr lang="en-US" baseline="0" dirty="0" smtClean="0"/>
              <a:t> Mission – Used by Mission Co-Workers to coordinate activities such as speaking at Synods, Presbyteries and Congregations.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 Registration – Used to register participants and collect payment for conference</a:t>
            </a:r>
            <a:r>
              <a:rPr lang="en-US" baseline="0" dirty="0" smtClean="0"/>
              <a:t> and events. </a:t>
            </a:r>
            <a:endParaRPr lang="en-US" dirty="0" smtClean="0"/>
          </a:p>
          <a:p>
            <a:r>
              <a:rPr lang="en-US" dirty="0" smtClean="0"/>
              <a:t>Mid</a:t>
            </a:r>
            <a:r>
              <a:rPr lang="en-US" baseline="0" dirty="0" smtClean="0"/>
              <a:t> Council Engagement – Records and tracks communication between the Center staff and Presbyteries and Synods. </a:t>
            </a:r>
            <a:endParaRPr lang="en-US" dirty="0" smtClean="0"/>
          </a:p>
          <a:p>
            <a:r>
              <a:rPr lang="en-US" dirty="0" smtClean="0"/>
              <a:t>Donation</a:t>
            </a:r>
            <a:r>
              <a:rPr lang="en-US" baseline="0" dirty="0" smtClean="0"/>
              <a:t> - </a:t>
            </a:r>
            <a:r>
              <a:rPr lang="en-US" dirty="0" smtClean="0"/>
              <a:t> </a:t>
            </a:r>
            <a:r>
              <a:rPr lang="en-US" baseline="0" dirty="0" smtClean="0"/>
              <a:t>Press Give or search for a particular fund or choose a category or ministry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</a:t>
            </a:r>
            <a:r>
              <a:rPr lang="en-US" baseline="0" dirty="0" smtClean="0"/>
              <a:t> Year Trends – </a:t>
            </a:r>
          </a:p>
          <a:p>
            <a:r>
              <a:rPr lang="en-US" baseline="0" dirty="0" smtClean="0"/>
              <a:t>MPDS/One Door – </a:t>
            </a:r>
          </a:p>
          <a:p>
            <a:r>
              <a:rPr lang="en-US" baseline="0" dirty="0" smtClean="0"/>
              <a:t>Impressions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PMA website features Who We Are, What We Do, Resources and presents Donation opportunities.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– Hunger, Poverty,</a:t>
            </a:r>
            <a:r>
              <a:rPr lang="en-US" baseline="0" dirty="0" smtClean="0"/>
              <a:t> Social Justice, Education</a:t>
            </a:r>
            <a:endParaRPr lang="en-US" dirty="0" smtClean="0"/>
          </a:p>
          <a:p>
            <a:r>
              <a:rPr lang="en-US" dirty="0" smtClean="0"/>
              <a:t>Population</a:t>
            </a:r>
            <a:r>
              <a:rPr lang="en-US" baseline="0" dirty="0" smtClean="0"/>
              <a:t> – Refugees, Racial Ethnic Groups, Disabled and Special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concept here is</a:t>
            </a:r>
            <a:r>
              <a:rPr lang="en-US" baseline="0" dirty="0" smtClean="0"/>
              <a:t> a gift can be chose such as a piglet which has a value of $40. That $40 can cover the cost of a piglet. </a:t>
            </a:r>
          </a:p>
          <a:p>
            <a:r>
              <a:rPr lang="en-US" baseline="0" dirty="0" smtClean="0"/>
              <a:t>This website features a shopping cart provides the ability to spread the word through social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E231-17AE-C843-9633-B16DB896728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we serve Presbyterian Church (USA)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pma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Deployed in May 2016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Responsive Design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Clean look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Easy navigation</a:t>
            </a:r>
          </a:p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8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12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Click the Donate Button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Give where the need is greatest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Giving opportunities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539191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Give by: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 Category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 Country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 Ministry Area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 Population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 Co-Workers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 YAV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r="9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5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Presbyterian Gifts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https://presbyteriangifts.org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Giving Catalog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Features include a shopping cart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Spread the word through Social Media	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1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Gifts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r="183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Certain gifts can be featured based on need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Icons at the top left represent the Gift Category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The icon on the first picture indicates the People Category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The icon on the second picture indicates the Livestock Category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gifts by category or cost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Categories: Livestock, Water, Agriculture, People,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Cost: Highest to Lowest, Lowest to Highest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You can also search for a specific giving opportunity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r="2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88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89699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Select your gifts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Choose your payment method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Personalize your giving of gifts </a:t>
            </a:r>
            <a:r>
              <a:rPr lang="en-US" dirty="0"/>
              <a:t>for friends, family, and loved ones. Upon checking out, you can elect to have a card mailed to you for each item </a:t>
            </a:r>
            <a:r>
              <a:rPr lang="en-US" dirty="0" smtClean="0"/>
              <a:t>ordered and a printable certificate of gift will be sent to the email address you provided.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3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8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7642">
            <a:off x="1739132" y="1802312"/>
            <a:ext cx="5063848" cy="3797012"/>
          </a:xfr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 rot="21248440">
            <a:off x="1227304" y="829765"/>
            <a:ext cx="5360587" cy="1049337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atin typeface="Bradley Hand" charset="0"/>
                <a:ea typeface="Bradley Hand" charset="0"/>
                <a:cs typeface="Bradley Hand" charset="0"/>
              </a:rPr>
              <a:t>Thank</a:t>
            </a:r>
            <a:r>
              <a:rPr lang="en-US" sz="4400" b="1" i="1" dirty="0" smtClean="0">
                <a:latin typeface="Bradley Hand" charset="0"/>
                <a:ea typeface="Bradley Hand" charset="0"/>
                <a:cs typeface="Bradley Hand" charset="0"/>
              </a:rPr>
              <a:t> you!</a:t>
            </a:r>
            <a:endParaRPr lang="en-US" sz="4400" b="1" i="1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36828">
            <a:off x="7461462" y="2223491"/>
            <a:ext cx="40220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Jim </a:t>
            </a:r>
            <a:r>
              <a:rPr lang="en-US" sz="2800" b="1" dirty="0" err="1" smtClean="0"/>
              <a:t>Phares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/>
              <a:t>Richard Embry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Denise Govindarajan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 and attention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83" y="1272208"/>
            <a:ext cx="3680152" cy="3896139"/>
          </a:xfr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2757" y="3151544"/>
            <a:ext cx="3275013" cy="22481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 Denise Govindarajan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Development Manager</a:t>
            </a:r>
          </a:p>
          <a:p>
            <a:r>
              <a:rPr lang="en-US" dirty="0" smtClean="0"/>
              <a:t>Serving the church for over 14 years</a:t>
            </a:r>
          </a:p>
          <a:p>
            <a:r>
              <a:rPr lang="en-US" dirty="0" smtClean="0"/>
              <a:t>Software Engineer for over 25 years</a:t>
            </a:r>
          </a:p>
          <a:p>
            <a:r>
              <a:rPr lang="en-US" dirty="0" smtClean="0"/>
              <a:t>Experience with several programming languages and platforms</a:t>
            </a:r>
          </a:p>
          <a:p>
            <a:r>
              <a:rPr lang="en-US" dirty="0" smtClean="0"/>
              <a:t>Manage projects and development staff</a:t>
            </a:r>
          </a:p>
        </p:txBody>
      </p:sp>
    </p:spTree>
    <p:extLst>
      <p:ext uri="{BB962C8B-B14F-4D97-AF65-F5344CB8AC3E}">
        <p14:creationId xmlns:p14="http://schemas.microsoft.com/office/powerpoint/2010/main" val="496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900991"/>
          </a:xfrm>
        </p:spPr>
        <p:txBody>
          <a:bodyPr>
            <a:normAutofit/>
          </a:bodyPr>
          <a:lstStyle/>
          <a:p>
            <a:r>
              <a:rPr lang="en-US" dirty="0" smtClean="0"/>
              <a:t>IT Development’s Role in PC(USA)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92443"/>
            <a:ext cx="9603275" cy="38097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new software programs </a:t>
            </a:r>
          </a:p>
          <a:p>
            <a:r>
              <a:rPr lang="en-US" dirty="0" smtClean="0"/>
              <a:t>Maintain/update existing software programs</a:t>
            </a:r>
          </a:p>
          <a:p>
            <a:r>
              <a:rPr lang="en-US" dirty="0" smtClean="0"/>
              <a:t>Build/maintain servers for in-house developed software</a:t>
            </a:r>
          </a:p>
          <a:p>
            <a:r>
              <a:rPr lang="en-US" dirty="0" smtClean="0"/>
              <a:t>Help identify/provide software solutions for difficult business processes</a:t>
            </a:r>
          </a:p>
          <a:p>
            <a:r>
              <a:rPr lang="en-US" dirty="0" smtClean="0"/>
              <a:t>Construct/create databases to store valuable church data</a:t>
            </a:r>
          </a:p>
          <a:p>
            <a:r>
              <a:rPr lang="en-US" dirty="0" smtClean="0"/>
              <a:t>Create reports to provide important datasets as needed</a:t>
            </a:r>
          </a:p>
          <a:p>
            <a:r>
              <a:rPr lang="en-US" dirty="0" smtClean="0"/>
              <a:t>Share the mission of the church by providing websites </a:t>
            </a:r>
          </a:p>
          <a:p>
            <a:r>
              <a:rPr lang="en-US" dirty="0" smtClean="0"/>
              <a:t>Providing links to social media through websites for better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3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3469" y="1760931"/>
            <a:ext cx="5174222" cy="3879773"/>
          </a:xfr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53956" y="711594"/>
            <a:ext cx="9604375" cy="1049337"/>
          </a:xfrm>
        </p:spPr>
        <p:txBody>
          <a:bodyPr/>
          <a:lstStyle/>
          <a:p>
            <a:r>
              <a:rPr lang="en-US" dirty="0" smtClean="0"/>
              <a:t>IT Development Team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4095" y="2720441"/>
            <a:ext cx="40220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Jim </a:t>
            </a:r>
            <a:r>
              <a:rPr lang="en-US" sz="2800" b="1" dirty="0" err="1" smtClean="0"/>
              <a:t>Phares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/>
              <a:t>Richard Embry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Denise Govindarajan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throughout PC(USA)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Performance Management System </a:t>
            </a:r>
          </a:p>
          <a:p>
            <a:r>
              <a:rPr lang="en-US" dirty="0" smtClean="0"/>
              <a:t>Building Services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Incident Reporting</a:t>
            </a:r>
          </a:p>
          <a:p>
            <a:r>
              <a:rPr lang="en-US" dirty="0" smtClean="0"/>
              <a:t>Accounting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Interface programs for the Financial Edge System (FE)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Financial Management System (FMS)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Cost Recovery for GL Accounts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provided throughout </a:t>
            </a:r>
            <a:r>
              <a:rPr lang="en-US" dirty="0" smtClean="0"/>
              <a:t>PC(USA)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06974"/>
          </a:xfrm>
        </p:spPr>
        <p:txBody>
          <a:bodyPr/>
          <a:lstStyle/>
          <a:p>
            <a:r>
              <a:rPr lang="en-US" dirty="0" smtClean="0"/>
              <a:t>Presbyterian Investment &amp; Loans Program (PILP)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Payer Express Interface Program (In cooperation with PNC Bank)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Maintain </a:t>
            </a:r>
            <a:r>
              <a:rPr lang="en-US" dirty="0" err="1" smtClean="0"/>
              <a:t>pilp.pcusa.org</a:t>
            </a:r>
            <a:endParaRPr lang="en-US" dirty="0" smtClean="0"/>
          </a:p>
          <a:p>
            <a:r>
              <a:rPr lang="en-US" dirty="0" smtClean="0"/>
              <a:t>Compassion, Peace &amp; Justice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Self </a:t>
            </a:r>
            <a:r>
              <a:rPr lang="en-US" dirty="0"/>
              <a:t>Development of </a:t>
            </a:r>
            <a:r>
              <a:rPr lang="en-US" dirty="0" smtClean="0"/>
              <a:t>People (SDOP)</a:t>
            </a:r>
          </a:p>
          <a:p>
            <a:r>
              <a:rPr lang="en-US" dirty="0" smtClean="0"/>
              <a:t>World Mission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World Mission Itineration (</a:t>
            </a:r>
            <a:r>
              <a:rPr lang="en-US" dirty="0" err="1" smtClean="0"/>
              <a:t>wm.pcusa.org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64762"/>
            <a:ext cx="9603275" cy="1049235"/>
          </a:xfrm>
        </p:spPr>
        <p:txBody>
          <a:bodyPr/>
          <a:lstStyle/>
          <a:p>
            <a:r>
              <a:rPr lang="en-US" dirty="0"/>
              <a:t>Services provided throughout </a:t>
            </a:r>
            <a:r>
              <a:rPr lang="en-US" dirty="0" smtClean="0"/>
              <a:t>PC(USA) (Cont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PC(USA)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Event Registration </a:t>
            </a:r>
            <a:r>
              <a:rPr lang="en-US" dirty="0" smtClean="0"/>
              <a:t>(</a:t>
            </a:r>
            <a:r>
              <a:rPr lang="en-US" dirty="0" err="1" smtClean="0"/>
              <a:t>events.pcusa.org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PC(USA) Website (</a:t>
            </a:r>
            <a:r>
              <a:rPr lang="en-US" dirty="0" err="1" smtClean="0"/>
              <a:t>www.pcusa.org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Mid </a:t>
            </a:r>
            <a:r>
              <a:rPr lang="en-US" dirty="0"/>
              <a:t>Council Engagement </a:t>
            </a:r>
            <a:r>
              <a:rPr lang="en-US" dirty="0" smtClean="0"/>
              <a:t>(</a:t>
            </a:r>
            <a:r>
              <a:rPr lang="en-US" dirty="0" err="1" smtClean="0"/>
              <a:t>mce.pcusa.org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Donations (</a:t>
            </a:r>
            <a:r>
              <a:rPr lang="en-US" dirty="0" err="1" smtClean="0"/>
              <a:t>www.presbyterianmission.org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Services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Ten Year Trends (rewriting Church Trends)</a:t>
            </a:r>
          </a:p>
          <a:p>
            <a:r>
              <a:rPr lang="en-US" dirty="0"/>
              <a:t>World Mission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Mission Personnel (MPDS) and One Door (</a:t>
            </a:r>
            <a:r>
              <a:rPr lang="en-US" dirty="0" smtClean="0"/>
              <a:t>rewriting/integrating to </a:t>
            </a:r>
            <a:r>
              <a:rPr lang="en-US" dirty="0"/>
              <a:t>Mission Service) </a:t>
            </a:r>
            <a:endParaRPr lang="en-US" dirty="0" smtClean="0"/>
          </a:p>
          <a:p>
            <a:r>
              <a:rPr lang="en-US" dirty="0" smtClean="0"/>
              <a:t>Accounting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Impressions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websites development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Presbyterian Mission Website</a:t>
            </a:r>
          </a:p>
          <a:p>
            <a:r>
              <a:rPr lang="en-US" dirty="0" smtClean="0"/>
              <a:t>Presbyterian Gifts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1433</TotalTime>
  <Words>714</Words>
  <Application>Microsoft Office PowerPoint</Application>
  <PresentationFormat>Custom</PresentationFormat>
  <Paragraphs>124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Gallery</vt:lpstr>
      <vt:lpstr>IT Development</vt:lpstr>
      <vt:lpstr>About Me: Denise Govindarajan </vt:lpstr>
      <vt:lpstr>IT Development’s Role in PC(USA)</vt:lpstr>
      <vt:lpstr>IT Development Team</vt:lpstr>
      <vt:lpstr>Services provided throughout PC(USA)</vt:lpstr>
      <vt:lpstr>Services provided throughout PC(USA) (Cont.)</vt:lpstr>
      <vt:lpstr>Services provided throughout PC(USA) (Cont.)</vt:lpstr>
      <vt:lpstr>Current Projects</vt:lpstr>
      <vt:lpstr>Examples of websites development supports</vt:lpstr>
      <vt:lpstr>New pma website</vt:lpstr>
      <vt:lpstr>Donation Process</vt:lpstr>
      <vt:lpstr>Giving opportunities</vt:lpstr>
      <vt:lpstr>Presbyterian Gifts</vt:lpstr>
      <vt:lpstr>Featured Gifts</vt:lpstr>
      <vt:lpstr>Select gifts by category or cost</vt:lpstr>
      <vt:lpstr>How it works</vt:lpstr>
      <vt:lpstr>Thank you!</vt:lpstr>
      <vt:lpstr>Thank you for your time and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Development</dc:title>
  <dc:creator>Microsoft Office User</dc:creator>
  <cp:lastModifiedBy>Diane Dulaney</cp:lastModifiedBy>
  <cp:revision>103</cp:revision>
  <dcterms:created xsi:type="dcterms:W3CDTF">2016-11-02T12:54:57Z</dcterms:created>
  <dcterms:modified xsi:type="dcterms:W3CDTF">2016-12-02T18:02:14Z</dcterms:modified>
</cp:coreProperties>
</file>