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  <p:sldMasterId id="2147483888" r:id="rId20"/>
    <p:sldMasterId id="2147483900" r:id="rId21"/>
  </p:sldMasterIdLst>
  <p:notesMasterIdLst>
    <p:notesMasterId r:id="rId31"/>
  </p:notesMasterIdLst>
  <p:sldIdLst>
    <p:sldId id="363" r:id="rId22"/>
    <p:sldId id="358" r:id="rId23"/>
    <p:sldId id="360" r:id="rId24"/>
    <p:sldId id="364" r:id="rId25"/>
    <p:sldId id="367" r:id="rId26"/>
    <p:sldId id="365" r:id="rId27"/>
    <p:sldId id="368" r:id="rId28"/>
    <p:sldId id="369" r:id="rId29"/>
    <p:sldId id="37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62266" autoAdjust="0"/>
  </p:normalViewPr>
  <p:slideViewPr>
    <p:cSldViewPr snapToGrid="0">
      <p:cViewPr varScale="1">
        <p:scale>
          <a:sx n="50" d="100"/>
          <a:sy n="50" d="100"/>
        </p:scale>
        <p:origin x="16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9FC95-AF07-43E2-B0F4-9064E0A571A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14A8A-4DE6-4EF1-90DB-E93DCC5DE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5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Morning, Afternoon, Evening</a:t>
            </a:r>
          </a:p>
          <a:p>
            <a:endParaRPr lang="en-US" dirty="0"/>
          </a:p>
          <a:p>
            <a:r>
              <a:rPr lang="en-US" dirty="0"/>
              <a:t>I want to share with you the Matthew 25 invitation being issued by the Presbyterian Mission Agency to all churches, mid councils, groups and organizations of the Presbyterian Church U.S.A.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AB254-156F-462C-B351-C36CC10046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450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vision seeks to do three things:</a:t>
            </a:r>
          </a:p>
          <a:p>
            <a:endParaRPr lang="en-US" dirty="0"/>
          </a:p>
          <a:p>
            <a:pPr marL="457200" indent="-457200">
              <a:spcBef>
                <a:spcPts val="1800"/>
              </a:spcBef>
            </a:pPr>
            <a:r>
              <a:rPr lang="en-US" sz="1200" b="1" dirty="0"/>
              <a:t>Connect</a:t>
            </a:r>
            <a:r>
              <a:rPr lang="en-US" sz="1200" dirty="0"/>
              <a:t> and unite the PC(USA), creating a spark that energizes and joins us in our common mission together</a:t>
            </a:r>
          </a:p>
          <a:p>
            <a:pPr marL="457200" indent="-457200">
              <a:spcBef>
                <a:spcPts val="1800"/>
              </a:spcBef>
            </a:pPr>
            <a:r>
              <a:rPr lang="en-US" sz="1200" b="1" dirty="0"/>
              <a:t>Celebrate</a:t>
            </a:r>
            <a:r>
              <a:rPr lang="en-US" sz="1200" dirty="0">
                <a:cs typeface="Calibri Light" panose="020F0302020204030204" pitchFamily="34" charset="0"/>
              </a:rPr>
              <a:t> and call forth churches who actively engage the world </a:t>
            </a:r>
          </a:p>
          <a:p>
            <a:pPr marL="457200" indent="-457200">
              <a:spcBef>
                <a:spcPts val="1800"/>
              </a:spcBef>
            </a:pPr>
            <a:r>
              <a:rPr lang="en-US" sz="1200" b="1" dirty="0"/>
              <a:t>Clarify</a:t>
            </a:r>
            <a:r>
              <a:rPr lang="en-US" sz="1200" dirty="0">
                <a:cs typeface="Calibri Light" panose="020F0302020204030204" pitchFamily="34" charset="0"/>
              </a:rPr>
              <a:t> the self-understanding of Christians in the PC(USA) -- </a:t>
            </a:r>
            <a:r>
              <a:rPr lang="en-US" sz="1200" i="1" dirty="0">
                <a:cs typeface="Calibri Light" panose="020F0302020204030204" pitchFamily="34" charset="0"/>
              </a:rPr>
              <a:t>We are saved to serve.</a:t>
            </a:r>
            <a:endParaRPr lang="en-US" sz="1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03CA98-A60F-4E0D-873B-A61330B34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372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Matthew 25 focuses on verses 31-46, the parable of the sheep and goats in which Jesus makes clear that what we do to the least of these matters to God.</a:t>
            </a:r>
          </a:p>
          <a:p>
            <a:r>
              <a:rPr lang="en-US" dirty="0"/>
              <a:t>As Diane Moffett, executive director of PMA, says, we must put feet to faith, hands to hope and legs to love.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14A8A-4DE6-4EF1-90DB-E93DCC5DE3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69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Matthew 25 vision originated in the General Assembly overture of 2016 and was underscored again in the General Assembly of 2018.</a:t>
            </a:r>
          </a:p>
          <a:p>
            <a:endParaRPr lang="en-US" dirty="0"/>
          </a:p>
          <a:p>
            <a:r>
              <a:rPr lang="en-US" dirty="0"/>
              <a:t>Matthew 25 provides a sound biblical and theological basis for the Presbyterian Mission Agency’s 2019-2020 focus on</a:t>
            </a:r>
          </a:p>
          <a:p>
            <a:r>
              <a:rPr lang="en-US" dirty="0"/>
              <a:t> </a:t>
            </a:r>
          </a:p>
          <a:p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Building Congregational Vitality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Dismantling Structural Racism, and</a:t>
            </a:r>
          </a:p>
          <a:p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Eradicating Systemic Poverty</a:t>
            </a:r>
          </a:p>
          <a:p>
            <a:endParaRPr 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Presbyterian Mission Agency has resources to share with you in each of these area and also wants to learn about resources you may have that others can use.</a:t>
            </a:r>
          </a:p>
          <a:p>
            <a:endParaRPr 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In order to become a Matthew 25 church, mid-council, group or agency, you need only to commit to one or more of the three Mission Agency foci and be willing to submit stories sharing how the impact of being a Matthew 25 church impacts your community and organization.</a:t>
            </a:r>
          </a:p>
          <a:p>
            <a:endParaRPr 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14A8A-4DE6-4EF1-90DB-E93DCC5DE3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79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fulfillment of the vision of Matthew 25  is to see an</a:t>
            </a:r>
          </a:p>
          <a:p>
            <a:endParaRPr 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Increase in the spiritual energy of congregations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Increased impact of church of the world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Increase in new disciples, and participation in ministry and worship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Ignite PCUSA’s witness and work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14A8A-4DE6-4EF1-90DB-E93DCC5DE3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have only touched the surface of this exciting vision. Please see me after (the event) and visit our website – pcusa.org/matthew25</a:t>
            </a:r>
          </a:p>
          <a:p>
            <a:endParaRPr lang="en-US" dirty="0"/>
          </a:p>
          <a:p>
            <a:r>
              <a:rPr lang="en-US" dirty="0"/>
              <a:t>Thanks in advance for helping to connect and unite all Presbyterians in our common witness together!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14A8A-4DE6-4EF1-90DB-E93DCC5DE3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59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8B549-31AA-794C-A753-3A1C4D21A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61CC4-0362-2644-ABEB-D58EC6A8E3B6}" type="datetimeFigureOut">
              <a:rPr lang="en-US"/>
              <a:pPr>
                <a:defRPr/>
              </a:pPr>
              <a:t>2/28/2019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F122E-34EC-3847-96F4-3E7D50AAD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E8407-D9AA-3E4A-88DD-0931C18FB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A1F28-A958-124B-B697-E61E890331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34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9C4BA-760B-AC45-839B-34AB9B77D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F4B54-D1DC-3D4C-80F3-0D9EFB81305F}" type="datetimeFigureOut">
              <a:rPr lang="en-US"/>
              <a:pPr>
                <a:defRPr/>
              </a:pPr>
              <a:t>2/28/2019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BB753-9821-B942-8842-9FF3F2AD5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87795-FA81-1D43-A169-68C86ADD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B699D-6B1D-B34B-B5C2-82D62AF6BF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66745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6B8F4-2DF7-4E71-A5A2-04646EE3F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E3B03-0C1A-48D3-AA17-4F59420199AC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0EB8A-9401-4A3D-8E32-8550BD7FC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E3D2F-D46F-4F03-B7FC-DCAC8F0CA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0B152-017E-4771-8832-485D9BD4B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3651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718E4-C357-42F9-976F-60955E170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015A-23E6-4997-94B9-020E8FD800C0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4B9B1-C947-4D8F-9F87-30CFB3C84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75B63-617C-4D65-9E98-5FCB940EC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CD8C1-860D-49C2-96B9-5441AC1E9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6955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CD350-682C-4A4B-882F-88C4DDF2B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FC08B-B337-4D61-BDE8-AF1677B607A2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D24B8-3A05-44A0-890B-537040EE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BF4B8-147E-4D11-949B-5D5E1FBAF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BB506-EA80-4622-8E26-941EA0D7F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023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87181D2-D0C6-4332-A4E4-023FD3EC8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00627-1ADA-4126-82AF-4A617F2358F4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90145A-4319-4D9A-ADB2-7204E5647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F5C00F-885A-4E46-B5F4-4B81EEFF6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B4013-9AEE-4894-A636-6BEAA437F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5570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08DC7F4-7B97-4D13-947E-ED7CAA17F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4E01-4044-46C9-862E-E3FD58283F5E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3E1C12C-6901-4C47-A122-CE3B9889F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513067D-1DE5-4CBB-8CA2-E8BBA33C8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8B411-AAFA-49AA-8FD1-825398658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494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AD0D948-2904-4834-8D9B-4D986C8A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1B98C-2528-44D2-B20E-DA29A840C029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7B5C0D6-6225-4EE7-AEEB-D1195F949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25AF603-EF6F-4686-989B-3D43B7F2D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1D38E-0333-4A05-B5E8-F8B466EF8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502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1A0408A-C5D6-4C7D-933C-34A92815B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2FA57-77DF-4447-9F29-FDC6490D9C0A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A108B30-D7A9-438A-B6C2-5522EAC50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EBBA1B-F7E2-4BE7-9454-BA5074AC7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CE9A8-BE8B-481B-BBAD-4E8899485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7067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E3B389-BFB6-475B-9615-DD01E8037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D4B87-A8B5-4DD8-82F9-DB46269422E6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861C006-713B-4316-8282-D77D054BF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622380-2B6E-42B3-B070-129F1AA2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A2DF6-B0C0-432B-A143-121FAF323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909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5C14D2-3BE3-499F-AEFB-4AF5638C1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60596-BD53-45BF-84E4-51156B00DF95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8CC53F-4439-4A0A-A063-9ED73B09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6D5CAB-BB65-404C-97B5-D856C044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EFF54-4040-4A8E-A61F-C0349EA6C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3687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BB6D1-38FE-46A4-BF02-FF5D22916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711F6-6F8E-4E76-B9B9-BEC6EB159FCC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2187E-5237-473B-B802-F0DA58419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21B1F-5D23-4D13-9E77-B4CC3C74D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55471-AD79-4697-8DFE-281FE9A39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F367F-BA0C-6C47-962B-94455206D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5911A-610A-F34D-9084-7C3179E1FE24}" type="datetimeFigureOut">
              <a:rPr lang="en-US"/>
              <a:pPr>
                <a:defRPr/>
              </a:pPr>
              <a:t>2/28/2019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B3263-6195-554D-98AC-E7F029561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C28E8-3DC1-D948-B0E0-E470A2A26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9C807-95FB-3E46-8981-B7D82D39C4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8073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63700-D8EB-497F-9659-DBEB01936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D55D9-74C4-4D5C-81B4-BA229C4A2714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E404E-3FA9-416E-A75E-42097334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26174-A7AC-4E5C-BF83-4403B2F0F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2B9FF-C587-4D4E-A84F-2AF477957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6992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E7488-40F3-4226-BB0F-E71646A5D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80A84-376E-4498-B975-771C4BD80057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FB775-4096-4D40-BE7C-DCAF0C2C7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A4528-D0A2-4A86-8147-3043CA37A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DCA67-F85D-486E-AE15-208B6BE3D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165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9A3F7-15F6-4984-9F6C-5A1331945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48D26-EE4E-4EC8-9C4A-849B2DF401D9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3612C-C9C6-4136-8414-CECA0C914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D30F4-8A38-4A75-B09F-8EA76DBB9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18C30-CD94-469C-B475-B265EEC81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7439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97571-8041-4381-8FE7-08AA2FAB9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B04C6-324F-414E-878A-73E911BAA843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17E3F-F79C-4583-A19F-73A98A065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9DB23-0D17-4B0E-B53A-55C897AF9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EB54B-0809-4F8F-B1DB-4E3BEC8FC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7700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5A4E42-C2F8-4E36-9F94-0CBEE497D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C60A7-7650-4A72-96F9-50EE06C6A6CF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E5DBAD-9EEB-45B6-887C-D24D22C03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6903DFC-F605-4534-BBDF-14EB100DC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54AB5-D308-442B-8F85-E6234C7C4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239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67AAEF-4915-4E74-B295-40AFA16BB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1CCD0-E4D6-4F40-9D4F-BC40C9F342A7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989ADB5-6322-4A7E-B912-0D511E5C5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253089-4B54-4DC0-A41E-5F6DF252C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BA013-3C17-4048-8590-3A58232C8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1522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566730F-C953-416A-B496-FBE691B69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CF418-73CC-48AA-A003-E7B62AAE7FBF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5664C49-9B2C-4774-9748-366645A6D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260A842-FAF5-4F68-A4F5-98E5CCAC6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2D29A-F64B-4557-90E8-584337107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496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B208E54-A913-479C-9473-F8092E6DD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F872B-C14D-454C-B557-E7343095299D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D628CF6-1D06-46E2-8B7C-A8804E6A4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FBCDD57-C71B-473F-B3B9-F9103B7E3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02F7C-F67D-472F-8B42-CBB0E2C59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4954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2E0B306-9297-46B5-9ACC-47837EDCC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F75AF-2489-4386-BD25-B085D9337CB4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883EA6-3571-44CF-B4F3-A91E9C12E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BCA31FF-DE0D-4815-BAD8-6EDD19F14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5F809-DDB4-418C-A9F8-5EF45BDDD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030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7AB8CF1-052A-4298-9C16-E8532FFC2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F7F4F-F8C1-4BC0-82B9-E0F25CBB2E1D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F88765-F199-44A6-945F-903445FDE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7FFAA7-7240-4912-8447-458EFAC1F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83CBE-FA90-4546-BDD7-776E14F23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9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9ADCE-8F34-47A2-B9B6-A430977F5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B1B92D-3F29-4565-8EE0-BFD1B527F3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73FCD-057A-47ED-818B-2DBE9FC1A6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61CC4-0362-2644-ABEB-D58EC6A8E3B6}" type="datetimeFigureOut">
              <a:rPr lang="en-US" smtClean="0"/>
              <a:pPr>
                <a:defRPr/>
              </a:pPr>
              <a:t>2/28/2019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97BA7-DFF9-439C-9385-2D088C44B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7040E-C340-4FC2-A804-F52D41C22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A1F28-A958-124B-B697-E61E890331E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68392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9C4F0-55BA-4568-AC55-08D35A79A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6C95D-A2F9-430E-96EA-ED0E18D2FED4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A4C28-F426-4C3E-9A35-065E2DCA0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84E7B-D33E-4B1E-9E5B-4C8260F4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C836F-2882-4F9E-836A-A1AA44732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5253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E72F3-043D-4BE6-A38D-7E00BDA3A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B44E4-B030-48FB-8D37-DB103A8D418F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F8892-3335-427F-82E1-BECB6AEEF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6B6FF-8FF5-4BE7-B91A-E9B751A2F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2049B-2734-4673-9614-9744E79A2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5802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1A6C2-DE8A-4D12-83E6-743292E9D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4D2BE-3138-4CC5-929C-535DC2346563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B91E3-7D4E-475F-9B53-CBDAA137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3FC1D-B2F5-43F0-A438-F6A670EC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1619F-9D8C-4C75-8A79-434839172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8211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258D5-2E6A-45CC-B7E2-0EC3031B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B96E5-92DC-41F3-BC96-D6207A695194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ABCAE-A9EE-46BE-B706-1D4C87EB7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AF4E5-993A-48C4-8889-7ACE2A36F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3ED6F-8B2F-469F-8DF1-20935D9D9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1969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D7EBD-A631-4BDB-8B2F-AECEEFDAB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D70BE-9DD6-4249-A16F-34A59AC6E7C0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9CB1B-F9E9-470E-A080-0010788D5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49B21-F595-4D0B-A09D-3CC45E751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C633A-62EB-4E6C-979D-D98DD6B04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7799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9847978-9884-425C-A1CA-745235C3F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1003E-410E-4D89-86ED-B22D7C6B7CF6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70BCBA-DC86-4215-B6C9-D5FFA84DE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5C2F8B-11CD-4CF5-B920-318D02D6B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9ABE4-49E4-4ED6-94C2-3D8FBA1D1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549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4C8EBA4-25B0-4FDE-AE33-B566970E9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A97F7-A6AA-4E86-B9B8-24D39D208CD8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124153A-DD30-4DC5-BC5D-77E690253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AA66FB9-DBDE-49C6-891A-35D7EA081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8C8EA-6219-474A-81F1-48B13BCD9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3806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BC019C7-80FE-446A-8CEC-E4AEE7818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F6900-FBFB-4DCC-A0B2-69E3F2321C2F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DBFAD41-605E-4294-B24A-BEADE4420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BF272B9-B7FE-41D4-B2E2-4ADEBF1BB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1574F-DBAC-47B3-A9F6-F88739B79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270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A8A3436-5814-4C31-B0FA-5710A3DFC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4AA60-6970-4D9B-8017-C48A31F8C88A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BBEF572-F9CE-4BAA-8C15-45839631B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D4DE179-F865-407D-B72C-35BAD2A8D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51525-4CE9-4606-AB2A-F354F9236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8040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333CBC8-4284-40A9-808D-B21DDD13C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85320-DE6F-4389-A366-D2D3959A5031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1B263E-FC78-4D04-AC61-A38F4AAA0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8982E8F-C03A-4572-A8F8-FE79183E0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647DC-E23D-4CB0-819F-6E469165E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29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C18A3-2AB6-479A-B85B-A70E67FA7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C0523-4575-4ADF-B2DB-8D6ECFD43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ECC35-DEDE-488A-88CD-6D8BC046ED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C48CA-C7CE-2C44-8C93-647DB2F8BB6C}" type="datetimeFigureOut">
              <a:rPr lang="en-US" smtClean="0"/>
              <a:pPr>
                <a:defRPr/>
              </a:pPr>
              <a:t>2/28/2019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C2A92-B1E7-474C-9524-C354E53FF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00B1D-A73B-41E6-87A9-9DADA0BF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DAA1B-D374-E648-B6E9-90E1D3D3EC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3173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BB81EDF-8405-49A1-8042-AFBC0BE26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5116A-B4EB-4211-BDA2-8753E66F9457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9814EB5-3717-4480-8067-97CCBDB8E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E8743EA-F8B4-41BA-96C9-7B4EB63F9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BC6AC-9E7E-46BC-A16C-1459F2B8D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4543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2AA6A-0908-4FF4-BC0B-1B0E9C6CD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984CA-5B72-468B-A50E-34C936146752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AA166-6B9F-4274-90D0-AF5FAEBC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EBC68-3979-452D-BA14-3CD3DC693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E0123-C853-4464-93F6-081749BE4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3756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9AB6E-3341-4E53-94C7-C9259B2DD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0135E-3E8C-4573-8CF2-E2166A2C15AD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E9FF2-0E83-42A4-8A04-47E59A172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7E26B-B1A2-4FFC-8B0D-0B73F028C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3E827-D549-4DCD-804E-51B034AAB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686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159B0-38F0-40FF-9FBC-B61B14575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1FB02-18A7-4488-BFCD-BB1ABECFBAAD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88D52-0E48-4923-B691-2F3B2F16B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05A7C-5516-45AE-8013-E583031AD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582C0-759F-46E0-B096-288DA7A5D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263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3DD12-E2E7-4970-B5F8-634ECF966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EB363-96D3-4A6C-8E25-3CB2A7853547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84A6C-4809-41A2-AC6B-51964F3C3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6AC37-3BEA-4336-9707-0B15D69B4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53026-3F72-4AFF-AB12-FC4D2FEA7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9728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A462C-6A3D-4497-A137-3A2F9B2E9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8928D-3E4A-4629-B4E7-99AC618F60F1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CE296-8E35-44BA-92C6-DE50EC146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6A05A-98D6-4A45-ACDC-CCC365E29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9873B-E22D-468D-9CA6-617B058F8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1444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DC25CD5-BB87-4548-A1BB-8B3C50417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2B757-3826-44BB-AB34-15245FC8D42C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31447E-4112-4F5A-A63F-C954BC923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812987-2CAC-41FA-905C-0CB2E7028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C0BE5-C7D1-494D-BDDE-21BADC6FE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9512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2F4038F-FDEA-4C4A-93B0-111E38243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A3847-6C9F-44EB-9467-7FC727F31E78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7F409FA-C34F-473F-AB02-90F5685EC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4D05A1-140B-4357-AEAF-09718949D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E73F9-06F7-419A-9214-C46B8F3AC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6895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0CEF20E-2FEB-4199-B01A-A24C7D282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5EC66-77B1-4264-ACBE-712308DF0D3D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7FB9347-BE6C-47E0-9E6B-3DFDF587A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3B56F91-7F8E-4A9F-8170-F6268C00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C769A-106B-4372-846A-EF2C998B8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191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B77DBE4-EE75-4CAD-98C5-014D46EDA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F3E80-A483-49A9-96AD-4D3171A4CA56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0AA7A0A-36DA-4073-B887-0CC1477EC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D4B5F07-473E-43F8-88D6-26486EADA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B25D2-43BF-4DCC-904F-D1F063340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47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C7E9D-EBC3-4430-94B4-FA591AFC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27D59-04C7-49E9-8A0F-B6D0C1CD2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C6DE0-F71B-4CC5-A607-0703B17C92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0B236-1C53-B34B-9A2D-869B157495BC}" type="datetimeFigureOut">
              <a:rPr lang="en-US" smtClean="0"/>
              <a:pPr>
                <a:defRPr/>
              </a:pPr>
              <a:t>2/28/2019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90A90-0A42-4359-941E-FB1D5B904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65DEC-1BED-491D-82D0-43F54CB2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0F3D7-10A9-B346-AC9E-1600AA9E27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81925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0110F38-F19A-4AEB-B723-21ADC79DA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1AE27-DAFE-4806-AAC9-6B870ADB579E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58A208B-EEC9-44C8-82AF-894983485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C20514-27D4-4E3F-ADAB-816A4508E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B3AA6-7D39-442B-ADB7-958D990DA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4145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0DE876-7B99-4881-916A-BA7AE5112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4724F-B1EE-4A82-86B7-BA5BB4E5C4FD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BBD568-8F5D-4DA3-9345-691B82FA3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E86E26-C049-4658-986D-C2C7D744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4C46D-3F4D-4D6B-A601-5B49CEB96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5002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0C052-B129-4638-B26A-F9C82E290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2E5CF-1BDC-4041-86BC-804F6C3AAD3B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9CA01-A6C5-49BA-9757-8634CBAE5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746C2-32D6-447E-81C1-5FEFEAA93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26D36-A301-42BA-91B6-E36C92CEC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6986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334BA-47FD-4F4F-9393-35F89E9D0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3D204-D8B9-4B81-B4DA-A3C365BCD1A9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FAF82-0EF6-438B-8B6D-3F7C0FFE4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0B368-6D65-45B6-9A92-24470B439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E4D43-7F77-4B8E-8E57-4AAF103A7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5732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187CC-D5C4-44D3-9A50-3862808A9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9A9DE-01A0-4EBA-AD6C-94F4041EF4B1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11CD3-0C94-4739-A2BB-BDFA0A510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60A8D-E18F-4B8A-B19C-EA2ED137C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70128-7E9A-42F1-9DDE-156E48243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8205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08EC0-961C-4517-9D65-990173A30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BC419-5AC4-4896-A634-A104247FAFFA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F2E25-43B5-4B7B-B7C1-400836E07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827AD-27D9-43B0-BC4C-F7253B61B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2EB07-2D31-4E78-938B-02B9863EE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5105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5BDAC-AD2C-47C9-B0EA-730F6E570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11267-7321-4781-A87E-232F8AE7B9A1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0DB6D-A1B2-4ECB-9F4D-DA205B8F5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2FE40-D0D6-4DA6-9FA5-914A267F8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7E44E-3FC2-4A97-96E7-23DB7D86A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1012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E681E99-EBFD-4344-BA3F-69A4A0933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A4372-9115-4203-B1A1-F0940C685252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804A69-B898-4462-AD1F-B7D780EF3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1FAAFF-6380-42AA-A75B-B459C8E82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54F22-3CDA-459A-A4E2-785B00A47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8896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C64E5B9-72C1-4CB4-B6E0-FB249AE6A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1F93F-A84C-4D94-BE2B-EF2D8E7F89FA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CBB4A44-05F2-4205-8400-1128CE7CC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38FBD1C-8FF0-4BB5-B72C-93ED82714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AFD13-B390-4614-95FA-F9D46BEA0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4870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C660154-7D7F-4964-B21D-9547DEF73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A5F69-7562-4922-A93D-1FCDAF43284F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3261CBD-00A4-4A50-8623-B14233290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AED42F6-8449-488D-BD8B-1EA1AAA79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98CAB-FAD1-4CFC-AB99-F38331D39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93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0B014-6C9F-434B-9576-C6FA6844C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28813-FCD2-48A6-A630-C72E3EA02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F0575C-6AB9-4F47-88A9-4D484D16A8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06535D-9471-41EA-A4C1-9F24D41E27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A1715-AC69-CE4C-8E60-112301442BDA}" type="datetimeFigureOut">
              <a:rPr lang="en-US" smtClean="0"/>
              <a:pPr>
                <a:defRPr/>
              </a:pPr>
              <a:t>2/28/2019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C5987F-7896-4E80-9D19-FF395A3AE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F0A311-115D-4F56-AB1B-2033AE31C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63B81-7707-4C4F-92CE-59A9A43BBB8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00152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293453D-060F-4C40-A1DB-5D4CF1FD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3E459-80BB-4E82-946B-A23947D3D7F5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783BA13-8AE4-4BF9-BE34-A14B9A49E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556D17D-2530-44EB-8394-8F45BE75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5F4D3-F882-4668-B4A4-E1323AEA5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2457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5C3139-5E2E-4E9A-9DF4-CF54FD531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0FD41-AA65-417E-83AA-44B7D455AF27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DA5B463-E0CE-4DC5-80E9-D1DB60D7D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DAFBCF-AB1F-4808-BE14-3615ABAF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CA615-9A41-4EF0-809A-A5B6003BA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9266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134928-908D-44B9-9344-43FE33F2B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7EE31-9C5B-45A8-A94F-AB9AE0F0D423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5D657E0-B18E-47AB-9A72-F5E5BB057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A265C5-66F6-4943-B946-D410441FD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42886-0F9E-4BD8-8736-F94B877A6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8128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69245-DFA8-4246-8172-2F9399379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8F7EB-F503-475D-9501-6BCA8E3E4942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6EFD7-C35F-4958-8FC4-A114012B8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20C49-DEEF-4910-B1E6-B9E0272BC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6C35E-36E3-4644-A469-7174129B0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2809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F911F-AB85-4E3E-8127-994E775D6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EE552-3216-4466-9C3C-79DD3C976EDB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BCE3E-8181-4006-A120-D5944F031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2970A-EF40-40A5-A001-687CA3A35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6F0CB-70DB-4858-A26F-A5ABEA3E6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4740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4FD7C-85AB-45E1-9865-8A609CE85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828F9-06B4-4D48-980B-D118FFAD9077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DFDEA-B716-4688-A920-4A0E820F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0564A-A1C4-4CB2-B8A2-E8A6C162D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792CB-B3D3-40F2-968C-9054735F0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6483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185D3-EB5D-4189-892A-5CFC02306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A643C-F6A7-4F3E-BD95-7BCB97D6F44F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5DBC2-9D35-4546-B582-F46746AAA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2D106-06AC-4E83-B051-0FC09E203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BF673-F941-4ED4-AA55-657C4D539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3321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B0E44-D252-404A-86AB-A0ADDF2F0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C603D-4453-44A7-A033-0D7BEAF15234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B74A7-F5F2-4E41-84FD-F3DE68C17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BEAF4-23E0-4FD5-9035-B473C4083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AC8C5-01BC-4AC3-8308-86E9D1B6D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0592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8F1DD0-3119-4117-98AA-8F5D68C4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19CC1-59A1-4747-AE98-69F973BF947D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025CEF-06DF-45F8-AE54-D37BD0406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B607B5-5560-435B-B3AB-3A2D345CC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35860-9C6F-4C36-8383-8D4000494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4140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E38004B-98BB-403B-B9D7-FC5521646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3B1AA-40F9-455F-9C91-4F136B310A88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57BE0DC-95B5-4B06-A727-D082ED9CF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EA853CA-A93E-4C93-82CE-86F88AD13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59FAE-F65C-423B-8379-84093BBDD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81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4A29-5F65-4AC7-B652-66534BD84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C5E8F-AD56-476B-BA28-494D89C30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E8AD7-F96E-4CB8-B37F-882E4066D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DFC49-8549-4937-958B-557BA37C7D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E62619-F120-4B38-AD45-881F495551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D9EF22-7EA9-4D64-B0EC-D7C7C50B65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DCC2A-34EB-AA4C-BBE4-12443BD0D5B6}" type="datetimeFigureOut">
              <a:rPr lang="en-US" smtClean="0"/>
              <a:pPr>
                <a:defRPr/>
              </a:pPr>
              <a:t>2/28/2019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2F6B4-2697-4CA3-AB09-05198F8E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3E2ED5-1F81-41FA-8032-45DC8080B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5D782-C6D1-8142-85E0-F21AD8F649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89757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07E5F28-856C-452F-A78D-23DEA25A8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C4090-2132-4788-B910-DC90DECBC070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4056F46-6698-4124-8740-16D6C1235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75E081-9DC7-4376-9233-138625832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551C7-2222-48D1-9C47-453DE8964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949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ED3DBFB-FD98-42C8-B3DA-0205E4AE4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04303-5128-474D-B07D-442DFDD46FC3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374BD73-CF4C-4709-974D-CAC245AC8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4CFF716-BE55-4FCB-A134-EF63A7FFD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E5DDD-775B-4E3C-9877-FAAD0F7FC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8059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0ADFDF-8296-424B-AC49-DB33B4501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D9FE2-20E5-40D7-B46F-8AF32649F640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2A434F-8BCA-4B21-9568-6DF48BA06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4EBDB4-2667-4279-9CC7-4F63C5AEC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71D1F-0B46-4908-917A-8CDA3E6EE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7978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C030324-D827-4900-A323-E2787CC12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73136-60EE-4272-BB87-ABFC548E71B9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CADB358-5867-4388-A1F3-A9DFE449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695C4B-C118-4C40-BDE9-8EE9DE827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9C277-CBA8-48B1-8973-EC0EF3275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1230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EFE3E-20FB-4CC5-8220-9D72E76EE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19C58-1390-4A4D-9BF1-177EAE3CC73C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BDF5C-9A77-4AC9-A80D-8BBD29D5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5F59C-27AE-4EBF-A1FF-31558C75E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8F24-8AE2-4627-A958-D51D222C2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0015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6DCD0-0408-4823-94CB-91960C244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8B11C-4403-4335-9B36-05C7588D597E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F6F96-59C7-4CBE-BF72-FFD787A6A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C89C6-AB89-4BF7-9A2F-DB1E69F66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B6A64-86CD-4C70-8653-3F32131F7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1042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3E2E7-5646-4BD4-84B7-9E085C99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1413E-50C1-4B9C-88B5-FAFE585CD09E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EF6FF-3098-425D-AF37-A73FA2EA4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55682-F1B3-48EE-A3AC-EB7552E74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ED792-95BF-4BAA-95FD-50ED4AB60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1959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417BC-6C50-4FA8-8C30-BEC327277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00C11-ED5F-49A9-8892-C6609BCCB1CB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0797B-C8E8-47F0-BF7A-8639C503F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662A6-EA0B-4AEE-849B-FF4FFBD8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40C74-1CE5-4031-8370-E4DC0DB08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772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40ED6-9824-479F-9D3E-F889B6F9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7451-A28A-4E70-A63A-06FB9DF68CD7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411CA-8AFF-4BB2-BBA2-83D844F66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386ED-DC2D-467D-98D1-2F28B3246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80B2A-49CB-4747-AFFF-28798360D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0398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7F1EB9-F3B2-4739-899B-150B470A2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46BFF-96AE-43A6-A5E9-0301A72C0950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68A07A-DEE9-4967-88BF-3310FAF13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CE4DE5-D732-40E1-9DB4-FEFE24516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D73D5-31E5-4F9E-BF2C-340124358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79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E52F3-B740-4E8E-A751-005956D14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6DD496-8E58-41FD-B9C4-6ADA527BEF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7978E-943E-8943-9661-F4D7B20ECF15}" type="datetimeFigureOut">
              <a:rPr lang="en-US" smtClean="0"/>
              <a:pPr>
                <a:defRPr/>
              </a:pPr>
              <a:t>2/28/2019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BD1A21-042D-4E3F-BB6F-AD6AB94DE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E28DB-86D0-4D94-9FB8-C5E87ED27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10AEC-ACBA-7440-BF8B-300E0AF260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40159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9BFA080-4F6E-4402-B86F-946B66FD1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A24F9-4700-4193-BDE1-67AC232A61A8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24879F6-17DE-4764-83CF-874ECB6AD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245BB63-B6F0-4C93-9A91-BE7E33F56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8AD0F-A81E-49B1-BAB3-02594497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760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3AB55F6-7F4E-4D36-90CB-9A96E2A85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6317B-DD73-4F04-894D-2AAF06A6659E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71D7205-2E2A-4255-9D4C-33B86CB4E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9F5F6E-B603-49E4-A5B0-D628A259C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58049-40CD-4951-9E8F-2042FBEDF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9909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0C4C62C-6BA3-4088-A0C3-1A65E8598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F47A9-3FFD-45FE-92BB-265FAD3BB0E7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5A642DC-C5C0-44CD-9A00-42599A58C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1FEB4FD-92FD-4330-907E-DCAB214CA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FDF97-ADB5-4A07-B7AE-C64587003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7986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F42DBAF-6C4F-4ADB-AA7C-3BAF047FC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4301E-EE1F-4D11-B7B0-995B1252ACCA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2A012A4-491A-4430-9E7C-8384B087D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E7B868-4543-4CED-838A-E7DF1EBC7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640F9-D85F-4247-948E-C85FA3B87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055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8363D76-3E70-488F-B11D-D0851D581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0707E-9CF4-4FF8-85EC-83067E29A806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E73AED-23AD-47A6-8603-FE37325D6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87DC9D-35C6-4DF9-A81F-52D31C3E7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C2BD6-31E3-447D-A2E2-6998FBBF6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9771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576FD-8D65-487A-9B74-B06445397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EC029-5093-40D2-8D0F-9A7DFA5AB934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DAE18-093E-46C0-B696-E696009ED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37683-05E1-47B4-82CE-95CE53857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0E202-0105-4AD2-A5BC-433147DB6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6041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4DBAB-F11B-4EF8-8E37-3BEE55FC6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DCC77-FFD4-43E5-9CC3-6BBC205ADA7E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A0613-1145-4898-9AB3-FB4931D40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C4C76-7398-4359-A817-09BF21D63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2D2F7-2476-4ADE-890F-6B5FFDEA1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7401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F7948-DE96-4D72-8396-553814129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41736-D9A1-41D6-8CA9-8431F0053FDB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34CD4-1CAD-4FAE-A1F0-740B79594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0AA83-E08B-48B1-8168-9520EA346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E46AD-D622-4A0F-B06A-E6ADB169F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6257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315EC-ED20-4B81-9D88-EF2D4356D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7C571-6D79-4B2A-95AD-A80E7157E1C9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7BEC1-FD11-4209-B004-E50FE167C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47B4B-D34E-4C82-9ADB-7BBF7DA47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D4DDF-130B-4F73-BACE-F6F38CE17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8876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9426C-68CD-4D1A-9CC4-9A40A703B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CB0D4-691C-4617-BC0A-7BF43DA1978D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7744-5ED1-4F61-8B15-CED07EB76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467FA-73EA-4635-A207-BC9D95D1F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25379-056C-4865-8145-BDE789963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34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BE7662-DB99-4E78-8A7B-B891257F6D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14157-0AEB-C849-BC36-D29F30692502}" type="datetimeFigureOut">
              <a:rPr lang="en-US" smtClean="0"/>
              <a:pPr>
                <a:defRPr/>
              </a:pPr>
              <a:t>2/28/2019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BBF121-3C41-44B3-B107-80A912907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260B3-67C7-44EB-B2C1-DE2728A21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FA048-AA24-E74C-9857-0DBB64E957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3983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E95ABAB-0900-443C-92C2-8BF16316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70C34-5E2A-4FF8-A9A1-93B5DC24486A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8486DC-8CE9-40B5-B86B-E7E161CF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F42DA13-5E4E-46AE-B473-B153E85B7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823DE-058A-4806-87A8-3C55B1A8B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8227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2BD4268-50E7-4E8C-8C09-B381D8BE2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148EB-0B34-4253-85DE-BB3C19E6D965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964074B-0FA0-4162-B68C-381B88A9C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D45E562-AD3B-425A-97D4-2042C2806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020F5-FC05-441A-9FB4-E204D2327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1332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8C26057-270D-49C8-AC16-B43D103BC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2B57F-1DAA-42B0-B7F7-B06FABF8A3A7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D437FB7-F129-4222-A5A9-95258EA1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0BAF83-D02B-4797-8607-2450108E6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59103-4374-415E-8CC1-3339988ED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2622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1D6059B-E81B-4E25-9CB1-9F2BD6A3B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C6E02-DC6E-4680-8958-BAA18138034A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54C3A3F-6E01-477C-A46B-1EB3BB8D3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37FF883-E152-4D27-8B99-85F13E28A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EB44E-0213-429C-AB53-B5498678F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6980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69EB6A2-F2ED-4BB1-961C-1026D0BFE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0020D-03FF-43AB-BB5A-4D4ECBA9E67F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8C0E62-22AB-4CAD-9F85-F59A4F12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697FFC-473A-41CD-91DA-8B0CB6964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22839-6549-4675-B325-5BFE1664E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4810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911076-61A3-4E03-B458-254F679A6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10210-64AB-426F-B512-A5C5BDA4902F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2908BBB-2798-4A7F-BC7C-61A2F8DCD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0C86B8-DC48-459D-9EE5-4B1E2ED55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857E9-A8B8-4ADB-83CC-5DA630270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8660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01AC2-646D-42F6-80AC-2E19C4639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35E3C-E638-40B9-9301-96CB2A334C80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D53A1-0D0E-4048-8D8A-CECFB676B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D03A2-977F-4163-9811-5EEC319DE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B2D22-B460-485A-98D8-FBFF7BE15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1024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F737F-B2B8-45BA-AE56-929D83693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C5CF9-CB05-44F3-A00D-95D7267FD282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2902D-96CE-4C42-B0D6-C2631734A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BA081-24E2-4F78-83DF-DA4FE4832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F10A2-BCC6-4DB0-93EF-83CA71258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0512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B4FDA-D17E-42D7-9F1C-C5CC780DC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288E1-A05E-4988-887D-0D5CCA90A0F5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32D70-252F-44CE-96D4-3AA6FCF70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54303-59F8-451B-A09E-BEFFB03A1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DABD0-F342-432F-AF17-29EA13E6C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3409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8D212-8597-4A44-8403-1B4279D37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5DD8B-7894-4BD4-AAA3-38F974A3BFB9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825A4-198E-4594-A5FC-D0F1949E9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F6EB2-7538-4CE9-9539-E40AA6C9A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7C318-1788-4C04-BED6-0F2A0DEB6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12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B1CD6-215A-4F48-BBB5-B55D7A940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ED1E8-DFB1-4EBA-8468-4035CDE0A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4586C-69BD-4542-B16A-ACF5AACD5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4F379-B605-4036-B64E-2CAFF70C88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980E6-BA8D-5F44-8274-E273681A00DF}" type="datetimeFigureOut">
              <a:rPr lang="en-US" smtClean="0"/>
              <a:pPr>
                <a:defRPr/>
              </a:pPr>
              <a:t>2/28/2019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771EFE-B52A-4400-8A64-DDE12E60C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61B5E1-6E91-4B0A-9DA9-2BDDE8CBB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075BC-5423-6641-AF00-A49E177CAC5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97460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5028F-A3E5-4FB3-BD6C-B4D3C4FAF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C704-4B57-4E0A-8E88-93C863454FFA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AD397-DAF2-48E0-8E02-8A59F4F99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8330B-393A-4FEF-8FD9-8207B438C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08E40-4FF0-4349-84A3-EAE92070E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1279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6B21C9A-AE16-44BF-889C-5BC5DE1FD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DBA8E-65EC-4B25-BDD8-158AEFCC853F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F0302A-D04C-47CD-85AF-5A2CD7348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BBA1447-F050-4575-AD23-4F4F4AFFD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8EE3D-3AE7-4C79-8F1A-4E079464D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4208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8694FD3-1669-4672-931E-4C38DAC65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31924-11E9-4BA9-B36B-8B4A46B1FAA0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C721CDB-50AA-4C75-9F1A-31B0AC06D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7984B0A-765B-4759-B21B-5D47075B8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AF8BA-BCED-4819-80F9-FA5BB4738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7868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C45CEA0-3DF7-4A04-A18D-0E9BF0A56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FD462-8CAC-49FD-B695-2ED1D3FFF496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397384A-14CB-4D2C-B6FB-9695624F5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F705DDD-09E3-457E-B153-748316148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1506E-BA04-41D9-AA7A-64A29FDFD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693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27E269C-9D06-453F-B486-94DDEED9F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2FC42-FD40-4F59-88A2-F5D2893836A9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0231C7A-E7BE-4E24-8405-D241046DA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1CD54B7-4491-4AE7-89D2-E8D81892B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F7EE1-84EE-446E-8B06-5BF8918C6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5308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2F6ABC-3BA7-440E-8D9C-42DF42764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29BC0-BB78-4515-B982-E2719237C0DA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DA36D90-DF6F-49BF-8E7E-22B5B735E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17B6FD-6367-433B-B2D8-E4D1756BE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CF7C6-88F9-420B-94C5-033B199CB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1513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0983E3-4DB1-4056-8E0D-E1F8810A7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BD608-72A4-4BEA-9B8D-D5B1FE67C0B2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8E0C200-6F02-4EAC-B0C8-48FF62B65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A7507B-6104-4E0C-9EAE-F7983659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FABA2-4D32-4A63-850B-4CF08865B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8652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86C97-49A5-4CBA-89D6-DCD201930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E7CB6-CC9D-46C2-8078-3D9773D04911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2F237-38C4-4344-BE77-6F4FD7602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DF7A3-E842-4AEE-A113-54EBCB562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EAFC3-C9FA-4574-9226-EBB19E98D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3207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98B69-E601-4636-9A9C-0ACADBF5E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176F7-F7EF-4325-9683-754C4E3AE505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B4272-0230-4806-8549-81D8B015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BD1F4-362A-4B9A-AEA3-7943470E0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91B85-7784-4EE6-990E-61040D494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388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E6BAF-749F-4B56-8A0A-821031A99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261C4-E8CE-470B-ACBD-7549EB58A4DD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EE5D7-A19B-4EAE-B768-CD7A0194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D1B79-E433-41C6-8EBF-203063747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9B3FA-66BE-4106-97A9-21A099210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78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7DA86-4750-534D-8497-BF0B3AB6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C48CA-C7CE-2C44-8C93-647DB2F8BB6C}" type="datetimeFigureOut">
              <a:rPr lang="en-US"/>
              <a:pPr>
                <a:defRPr/>
              </a:pPr>
              <a:t>2/28/2019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40FD2-8D1E-814B-8A6D-21C63AB9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484F9-74F8-AA4A-A85C-0DE08EC1F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DAA1B-D374-E648-B6E9-90E1D3D3EC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8640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58DA6-32AD-4053-9C36-2843863F3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0365EE-5344-4DFE-9261-88D9D6C3B9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1978EF-E798-4381-B467-45A6A39D7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64940-D7A6-4D10-988A-758D40E8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80765-A9E5-2145-97B6-08A39499B2B5}" type="datetimeFigureOut">
              <a:rPr lang="en-US" smtClean="0"/>
              <a:pPr>
                <a:defRPr/>
              </a:pPr>
              <a:t>2/28/2019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EDDA02-B626-407C-B443-533FE72A7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9C7FA1-8774-4F06-A256-1F96FFADD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0B963-6DF7-9544-AEFB-50A3A5BB3D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06983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82EA5-6156-4466-87B7-F6B03E73E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67646-2724-4F23-9753-CB06ED7E7B48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386CD-5430-44B5-83F2-655BBE847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17DC7-C18A-479F-8055-064878BDD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DEC6A-F6C0-483E-8A25-4D22A991E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0963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BBFE3-4C01-4005-83D5-B59192239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42CBD-37FB-4C10-B343-6D7D0DF713A1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DE94B-B646-436D-883C-43C083C1E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21A8E-2657-429D-A486-137C45FF4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E577D-E2C2-49BE-A76A-2837E0B44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3456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9B3132-5F05-4E1F-BCCD-25D64AE6D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BD109-CA69-4498-961F-BB49247890CA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C1B4BF-54E5-4810-B961-DB7103EC3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D2FBB2-0251-4369-A54A-127F9AE21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FF25E-853A-44D3-A19A-3CF0F9DB5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2068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F5592CD-4117-4080-91B8-934D5CB9E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89924-F05C-458D-8E64-19736BE261BB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5BC1ADA-1782-4198-9A04-29473FDA4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3945D75-E090-4F18-A6F8-CA1D0C19E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C9181-5250-4D40-8153-5B1CE40A5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1216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56CD124-0329-4576-9719-E4C93ACB3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3604D-3E9B-417E-8C33-528240FDD5C8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A094B-6907-4733-8707-AA1D4F52D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45E538-5053-4E96-9217-DB440AD5C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F6ABA-F1C1-4247-90DC-29043119C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5718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747ACD9-02DC-4292-9E3B-C4BB230BB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DA047-CE78-4007-894E-0AC2E95FA210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7CB9E01-4EF8-49EE-BBD2-11AB514A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4464EAB-2898-40E6-81AF-9EFC28148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DBC8C-2BDE-472D-9C99-F805AFB0F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0421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F58A9F3-16A5-48E2-9F71-FE9042730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F9DB3-6E6E-4F6B-844F-4B088568E3D2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5932585-E088-46B3-8E40-0023536CC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0E5E747-EF4A-417B-9F1F-46324624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CD9A8-3411-4B40-A6FF-5C8C16DB2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0827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4FBA6A-2A98-45BD-BCCA-6A0688CCB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2C282-2A4C-4094-BF87-05508147151F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C322019-9819-4C6D-AC13-58652433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FFE303B-055D-45B3-ACB5-7F7B8424B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583B9-DFD5-4536-B980-427AAC4C0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3369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E9552-259D-4D5F-8976-EF364F979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20E78-DAEF-4310-869C-7E20C42AD0BB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7F619-ED1E-4F69-9069-7B9972420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C3AD7-548A-4578-948D-1175B83B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79BC-1AFF-419D-8C69-A3C12DB01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9589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D9348-DC4A-4E80-A09C-5C7BC48C0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320D7-2168-41E6-A50D-57A4321172F7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ABB3-4D10-4F88-90B8-CB839320E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47D8C-DF33-4EBB-A7A5-0F3BCC1D7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18BB9-9E8A-4229-BCE5-5E3281E11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51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CF7B0-69A0-4637-ACF6-44220A47E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4492DD-0295-4723-A7FD-5D122C52B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FA071-63D6-4FA9-9FDE-02656D47B1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F4B54-D1DC-3D4C-80F3-0D9EFB81305F}" type="datetimeFigureOut">
              <a:rPr lang="en-US" smtClean="0"/>
              <a:pPr>
                <a:defRPr/>
              </a:pPr>
              <a:t>2/28/2019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2B800-2D3C-4CCF-A1B4-794B24B3A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0DCC6-8501-4E02-89D3-054BC3283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B699D-6B1D-B34B-B5C2-82D62AF6BF8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76679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93C04-E36E-4F9C-A5C2-D0321E3EB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49DBE-D6F9-45CD-91D0-6FDF889E5637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9CD87-3495-47B2-ACC3-4CB30B1F4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265F2-A8E4-46B8-8502-9C6F7D521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9F17D-8737-458D-BCEA-18862F32D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1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F3E37-B5C1-4727-AB41-D37E04CEF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82BD5-2BFC-4C15-8E41-88C650F38221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AE88F-091A-45B2-833C-B1D2762AF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EBB54-FD2E-4251-8EB8-427A68D20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6D268-82D5-40F5-8928-AF4622C29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4686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8C146-FCF3-4B3C-AF97-92AD213D7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637E1-B2F6-43E2-BC18-7DF4691CF002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810F8-7D55-4BA4-B37E-FD6E73085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C99AB-0851-4A4E-9466-9A78B6129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4CDD7-BD3E-40B8-A06F-168FAAEA3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6666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0B9F345-0D77-420D-A019-3AD4EEF44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FBCA5-F2F6-42CD-9822-E15048142F6D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DC9376-965C-4BAC-AAF2-FEC1D085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7BC1A5-BA8A-4EFC-BF7C-3C005211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8A6DC-15D6-4B3A-8A7E-D1FEBF647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8444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70832C8-22B1-4D58-8536-58F54B0A3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017A4-87C2-4F8D-AF62-6F24330A0663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79DE0F6-C026-4EAD-87F6-F101A6650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1ECC377-9943-459A-9BB1-D5A7CC16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E6AFB-9EF3-4ABF-9CD9-BBF476234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6452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12D93FA-345B-432A-AE25-4D36DB26A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27A4A-5403-43F4-A66E-0B48B45BB2C5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BFD8425-09BB-4868-8AC7-02942CC2C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39CEB8-4D36-450E-9BC1-DE2284ED5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A4AD4-6C10-4E7D-95AE-163D09246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1888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5A4A92E-F935-43CA-B42C-DE3022373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50F9C-B2CB-4F71-B96B-B1AF5B1A4D20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311CE56-1063-4C00-9355-391329972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6918960-CD0D-4D94-95B8-F130BB73A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B9D03-2F59-45D3-9473-99A52E9E2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4021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29B77A6-25D6-4E30-990C-C108DE97D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0816A-F032-460B-BBD0-95AFD7C58FF5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C268F58-74E5-43FC-9A64-208E19747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8B2B70-156E-4801-9CCE-DB39F4EDB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9A58F-B498-44B5-85FE-A44668D95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107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5655C9F-55C8-4062-A713-D3E0202B6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52FFD-FBA7-45FE-ABEB-767E4835C368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EE7B63-CD0C-4DA0-B3BE-49F440ECD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05BC8D-F38C-48E7-9A42-8D62302B6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6664D-5F0F-483E-81BE-536009CE2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9207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2772A-CCAA-4120-81F7-6B19F8B61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568BB-682E-4627-AC2F-74A10D39C53A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8EFF4-1379-42E1-B4CD-D352F9424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07A05-1A82-4228-AC4B-1411603EF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ABD95-52C5-4FA9-810F-47DC84AC0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40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4E77B6-E309-4C44-B490-8A842A9A26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B4594-C6AB-47E0-8A0E-E4547125F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44585-D501-4117-AB2D-DE81AE6AB8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5911A-610A-F34D-9084-7C3179E1FE24}" type="datetimeFigureOut">
              <a:rPr lang="en-US" smtClean="0"/>
              <a:pPr>
                <a:defRPr/>
              </a:pPr>
              <a:t>2/28/2019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F04A9-CD8F-404C-9AD8-D972DE197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7AE50-3756-4BD3-8AE7-4D333931F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9C807-95FB-3E46-8981-B7D82D39C4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40626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C6FE8-6C7C-42B4-A95D-79755FB06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A0928-8E3D-413A-8CC2-896817C7C16D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20FA8-AD6D-4A28-806F-4D515F584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73C37-223C-4F79-B543-002034050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B4FD7-EFCB-4B0D-BEEE-DB93AE064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1483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AC1A1-8501-4AD8-8FB8-18AFBFE0F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F5B82-3E92-4EC8-8045-3A4BDEE3FB8C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9386D-084F-46F2-929C-837AA51D0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C451F-A27F-468C-AF5A-5365A63F5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0E2E2-FFB5-446D-9C32-E62BCDEB7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2832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75573-DBC1-4110-B9E4-4073F08EE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6A5AE-A02A-4776-BD9C-B0D00CA88264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7D1FC-A882-4699-A8EF-B29E172A8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65A22-8A47-484A-A3EA-D45B092EA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127AD-338D-4766-9B20-73CD9C4C0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8846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B4265-4014-4D40-ACDE-2D5FE80F4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5C7F4-B9D2-436F-9F8D-D0EBA7320329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10157-CF87-4E7F-B8E1-084DDB96D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3A4CD-FFCC-48DB-8C18-6D4BD1D98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6D452-910F-436F-BB73-6D45E744D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0768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BB69A7-6DA4-49F4-BC81-DBACCE0A9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9668E-E263-4ED6-B09B-6EC0B09CA4EE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7BE2C7D-4956-41F4-9E4D-AFB033442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F6900D2-91E3-4E25-9F79-20DC56260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06B2C-3805-4B2B-B7F9-8A29A6439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6746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997560C-D0CC-4B23-B059-5F89FEAE1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A4B26-21D6-4BD6-BA46-3E17A13842A2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41EEAC9-265E-44C4-9E96-AFB4C674B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AF9CFB0-67AB-4896-971F-13D4CED6D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2CA4A-C7B3-4863-B07F-8348B547E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9209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5433815-A48A-4D30-9BE7-54A6F447E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B34C3-D43F-4FA0-B77F-DE13898991EF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A8C956B-64EC-443C-AB79-9739CDF54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024F323-AB3F-4337-A8C0-19CA4DB33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228D9-0834-444B-99D3-B7F21A1D4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9892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F84EE8F-8C2A-47AE-BE1A-27DDEF1A0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C7881-409C-40D1-9255-02B9AE839FF5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F0ABF21-0207-4AF4-845F-CAF5C9306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5775DDB-C09E-4540-B9BE-677129EE0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3125F-DC44-4528-B0E7-F93763513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6848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24EFB58-C5A9-4641-BCD8-504DAD0DB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3F1C4-005B-4DF9-AFDE-FAFD9AB31729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412E0C-73B9-456B-9A16-AF083C609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E395D2-2C5C-426B-A6A8-327EB8B1B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9F3B9-EC37-4340-AACC-E9A46373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2963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439F789-956F-4D6A-8290-A7AFBDF1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FCCDD-CB3A-411C-80B0-FCB7D7BF35AE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1C10743-0AC0-4FCC-9635-EDEC375DB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1400F5-1D2C-4AB7-90A1-0AEEF7D86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261D0-F5DC-4AB2-A18B-5A3B0F997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08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C1E53-7004-44BE-A192-026BB5798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8E648-38FE-4894-9496-C782E52B266B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6A852-BB5D-429B-A06E-B1B02042C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8FCE5-75AF-420A-AA8A-C19D88A18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432C3-1467-4498-9F6C-7B75AE8EE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1000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9E3DB-D18B-4BD4-9B57-0A77F47B3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22FF5-7DF6-4CF2-8F10-9C26C94B5A94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B384A-5BFF-4DA5-8C9A-4C43B874C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09070-2803-4D27-AF9D-F443C0B04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3628F-0CA4-40A8-83D4-980FEBC3D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5157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7C7FF-3832-4628-B81F-0E01624DF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44C0C-9134-48B7-B5DE-7ED3C2AA1D97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9934D-0D87-4578-A963-BDDA997DF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AF528-CA8F-41EF-9BFD-27E9570CC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8A3B8-FD4A-4F2E-B62B-1777C443C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50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790CF-3E65-4D79-BB08-C46C5F846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3BD86-F5EC-444E-A010-9923C96B5B89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4B009-9936-4BC1-92F9-129629526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5123A-161A-4B1D-AF53-ABE01C065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3EF06-3578-4A6C-8170-CDFB979C1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384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16334-478B-4186-8F30-542D19CD2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B7F9E-7A35-4910-BD18-0B6DEE02F41A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09EC3-B87A-4CEB-9EFF-F100C3A92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C3CD1-C870-4C57-AF11-5A3EC2E89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2DD19-1F27-4945-BB8C-3F4823544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71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8C91D41-489C-4C22-99DF-BE1222FE9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403ED-ADBE-4CE4-955B-A0B2D7A9724D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B56D8DD-C74C-4D75-AA1A-C5C4D652E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861332-DD16-4B21-93B5-3378630A9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C4E0F-3751-44B2-AA9A-C8046BF4E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44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7115007-3848-440F-A100-092C1323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C1762-1F1C-423D-9E8F-DA85EC70B868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86E5E50-8FE3-4DD3-98A4-B3786732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25D6E3-F75D-425E-A2C5-A8A45380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89C7-A41B-4CD4-92A6-CBCE31B1D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767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FE22326-05FE-4BF5-8CFB-E901ED7C6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815BC-BC72-4B5B-85AE-C18DE8AA3DE5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4E56848-D677-4B35-9741-7854A90D2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EC3136-D3A1-49A4-92A8-518A8BEB0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9CBBD-45BB-4BC2-8F22-C0966C6ED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094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B42BFCB-09A5-4A07-80C4-EAB5A33E0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F3A86-AC69-40F0-AC3A-5DB19B17F3A6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46DC4BF-C30B-4786-98DC-B14BEE649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A2A65AC-2CF8-4947-99E0-DCE4F3E5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D525F-5066-4A01-ADB9-38EC34188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74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9F5A7-1C93-1845-AF8F-8C2FD8C28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0B236-1C53-B34B-9A2D-869B157495BC}" type="datetimeFigureOut">
              <a:rPr lang="en-US"/>
              <a:pPr>
                <a:defRPr/>
              </a:pPr>
              <a:t>2/28/2019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B9F42-3294-024B-8F54-25666051C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65160-067B-5A41-AD9C-9BB87289C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0F3D7-10A9-B346-AC9E-1600AA9E27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7596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5BF4D8-F6F7-4194-9079-E07C66575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F04B8-AD56-4357-9DE3-9042521B5E2A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8F21FF-8ECA-4C7C-8074-369DFB7F1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554568-338D-4AFB-8078-841DA1D66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D1581-E9F2-4B05-9B80-EE8524325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684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F741A5C-6DA9-4B1D-83C7-FBC1CABD6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3426A-9274-4BDE-BC90-0558577406A7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AFBF08A-5B93-43DF-9297-2446BBE57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C0F43A-9517-4678-96DB-CFCC64D86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56284-6351-4DEA-BF9E-322E587DB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371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38EEE-E033-495A-AB2A-8B00E1664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86688-AEC7-41C7-B12E-6C0D4FB13010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0E261-FFBF-4582-8C79-82E1DEFB0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8FEEE-10D7-424F-B5D9-0E49BFA1E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5C44-89AF-440B-A13A-6BAECDA2C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962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C9F1A-C9D9-469B-8807-7AEC5A77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4B0DA-AC86-4352-9CD5-B2E41E4B50AA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F66C9-7AD0-4F0F-B71B-386ED53F1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99365-0B3E-427C-8B9D-7EA27E562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1F4B5-DB82-4ABE-A8E4-74D0BA43F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400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E449B-3A34-4916-84FD-2B107647A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635441-B436-49E7-BBA7-8571430A0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4F999-3556-4109-B109-300A9C52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C2B7E-4EEF-4B18-A014-63225E89EDC2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9D193-C2D1-4B83-875A-AF15801E5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5AC29-7B46-4D58-804B-195D55EA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47B91-97E7-4DFF-918C-EAD2E44FA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33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E5830-D633-48EC-BCE7-FE644A7A7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8A4F7-99BF-4260-BD60-174FBCBBA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A7950-55CA-4969-9907-7535419D43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8A8EF-8A70-4FC3-A58F-24ADCCCD736C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01A9E-4F98-46BE-AAB6-F3176CB05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5973C-F94F-4642-8F5F-0FFAFC92C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3DCBE-DEC2-405B-B954-A378BBE6C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757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54C2F-30F7-49FA-97A8-3A1CC226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AB6B8-C8B8-45F3-8CA4-D3DA709B0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C26DB-127D-47FC-B49E-547478B8F3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2FAA8-0100-40A9-9012-0496EA06513C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7B3DD-1E27-4FC1-A52A-DBFA9107D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673EC-9302-48F6-83C6-20B4D8ED8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488DB-4F43-43D7-A17F-0E6554EBC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749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31788-7175-492A-8D67-3F7F5E5C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1C960-1532-414B-A416-38A12AA4B9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6CB6A8-13B4-493C-B5AF-FE3464AFF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8A653-3272-45EB-A308-68EC35D6C7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3F5D1-071A-4C6F-A236-DEC6E3162B43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C0438-697E-4279-8C5F-DE1AAA328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F5FC07-DAC9-4545-9061-0B756BD3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5677A-50D2-4853-9E0D-389764EA8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185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C9238-D05E-40F5-B9F9-30387CB85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BF862-C639-4407-AC7B-3B7220339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AE3D0A-7F65-453C-89B9-63AF2EE2B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4CA446-8524-4724-A586-7423F8BD8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EF2C4C-B9B2-4D84-B21B-339DC0E3A7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42C3BA-FFEF-484A-9F05-D576749E32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893D4-D25B-4368-9547-912B34DA94DA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60797-D69F-4559-9E12-38827D92F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46ACAE-27FF-443F-9041-466ED0F7C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43295-C7BF-4546-8E54-BB52133AD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403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70597-41D3-465E-999D-C14F71788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8B9BC1-901D-402B-96EC-09ABFB7CA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04BB9-90BD-48B4-81F4-A26B905D817A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4EF1B7-A791-4948-A729-6FC7BC8CC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AEB5E5-F07F-41DD-A5B6-986416CC6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CC9EF-D16E-4713-BE10-2313062A1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43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0AF8E79-9118-6D4E-86B3-C6A85B049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A1715-AC69-CE4C-8E60-112301442BDA}" type="datetimeFigureOut">
              <a:rPr lang="en-US"/>
              <a:pPr>
                <a:defRPr/>
              </a:pPr>
              <a:t>2/28/2019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6E738C-7633-7749-B90D-FE38AA5AB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ECD0F3-FA8D-0C48-8187-DC6026BC7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63B81-7707-4C4F-92CE-59A9A43BBB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7291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655A55-944D-4D34-BEAB-BBECEB8EA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D1FC9-D755-49C3-9E25-BD0ADADC7129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76B625-069B-4970-B9FC-CE6F5FA29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28B90-6205-4D11-9930-E40E797B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C40B8-DC3C-4202-BB5A-058DE7FD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25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B5BBC-4EB9-448D-B7CA-2A0B50CB5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E2DA4-50E6-4813-9232-07D58D9E1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7D6E6-949C-48BC-875C-1B8060193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914927-2384-468A-A14B-197A01D4C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F1C69-93A9-4B9E-9373-3928040ACC0A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49616-E31C-4EF0-A663-3EC468EA2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569B0-2D86-438F-93B6-82D7166FD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9095F-6084-4620-A851-CCAAAEE85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672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A5DC7-860C-47BF-A9E9-B02F3CD59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CF9A70-FC41-4398-BD53-A45C0678DB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A4CEB6-9F5F-44DA-91C9-63486304B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7A8DD-23B2-4843-84FB-181632AE2C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4ACF9-B354-4634-9CD8-210C3E50CFB0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6D2F6-7545-4DE1-8E06-F01622EA1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BAB2D5-E388-41D6-8F7D-668745B53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4CCE8-1E33-4911-8FB8-5DFBB4D69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41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55D56-7DE2-493D-9B9D-844027905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867FBD-C076-417F-946A-6D51DFA9A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CD824-3A17-430A-A793-514313B821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69EAD-C411-4B0A-AE9A-0CD385D92B36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BD8F8-0C89-44BA-84DB-C34DCAB5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BF8A4-A491-44E4-B683-E9749C760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0A131-0D49-455D-A0C9-91D861F9B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779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61A57-EA3D-42C7-BE94-F7FE909238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AB7461-17FB-4BDB-ABA6-1599CF1DD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670ED-35B9-48AA-8F2B-41FD449B6B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BBEB9-3F73-4D2B-A072-1CFCC9B9A33A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593EF-5391-4CF9-995E-A20F18F08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1B1DA-EB55-498E-8EE0-190EA4AC1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2B7BC-5685-4478-A582-35EA75D0B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52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F28A0-8839-4CFB-9C46-E0C8A438A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4B7D3F-27B0-4F42-B8B6-8A9FEC200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53633-CAC6-4D7A-A35A-BE9CF135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14660-974C-4189-95C1-C21D1DF1735B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62B55-A566-44C7-87BA-8794B9FF1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8D06A-A434-4808-BC33-8B5838E3B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949B4-9D56-43C3-AF11-D95AB9FAA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574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F1568-D9C9-48F4-8082-805B6390F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15BFF-0B33-411E-99EB-3B5CFDB95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9C08E-D210-418F-BEFC-E001EBD3B8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CF67A-9429-4785-A4AA-A7F507323529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8FB41-DBC4-4B08-8446-4F2D01259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E6293-9973-476B-B238-6F3C3C7BF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4A35C-24E9-476C-952E-32EB6E569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289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27C0C-4ABE-4C71-A555-20D96F8F7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53C1F-AF70-4DC5-9F70-CBF089681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A2164-8041-4AEA-A60E-4CABE852D7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12006-4224-41EA-9B81-933638C35393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3515-9B72-4585-9750-3BBB764D9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2A5C0-F059-4B3D-B04C-D67040E3A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B0CAE-D312-48BF-BF57-4C236A28D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855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FFC76-5FE6-40A4-AEF5-021F49F81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F25CA-F96B-47E6-A988-D1FE85E354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01B19-3400-48AB-9D8F-9F6774E5E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7BAA0C-281F-4F06-A7F3-B8DA6C231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FE5F2-E03C-402E-A0BE-27A3A569BED2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BC641-DD80-4D47-B3DC-D3A453C59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51B818-2F39-44CD-AB40-E03B019C8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A1892-1336-4928-8FE9-0EE4A3646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133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99762-6642-4282-8C74-5658900B9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A9550-3906-442E-AB41-0B49FB2F6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29A7BF-18FB-4FB5-8E0A-7B60D6046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8D198C-34AC-4A8B-947B-04726E958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B38DC5-EC98-4553-B3C0-E1804CACD6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8F3CF4-D895-47C8-A626-58BD9A1CA3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6A8D6-8EE3-4ECF-A568-0C347F6FBE25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CDCF4D-E21C-4A35-B6DA-B541A35F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99B184-1ED0-4519-AE8E-FA6352C4E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B282C-EDDF-4268-B9CF-229AF2DDA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1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7A9FA5C-C737-4640-8C28-0FD8D6EA2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DCC2A-34EB-AA4C-BBE4-12443BD0D5B6}" type="datetimeFigureOut">
              <a:rPr lang="en-US"/>
              <a:pPr>
                <a:defRPr/>
              </a:pPr>
              <a:t>2/28/2019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FFFAF04-5E93-4B40-B85E-39381E5FB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760B51-46FC-C54D-ACE0-514D9BB20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5D782-C6D1-8142-85E0-F21AD8F649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3235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319D1-FF90-47D0-8496-63FAFE8F8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DDFD99-E6CD-4833-B341-D7C7C187A2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8BF46-69CD-4FDF-9FCD-1C62B2EC55F3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3CC9F-D14D-425C-AA8D-37E70B7AF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9C258-C779-4B26-B980-2C9ADA45B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D901A-06EE-430D-A745-C745E064D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763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9897B7-E0D6-49DC-8D1B-B357E59212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FD26A-78C2-42E0-B339-E2A7960B6FCC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F471C4-2128-4C75-B5B9-FBA5BABB9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F3FFC-72F8-43AD-8567-7902F7A69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AA5FC-684C-42B5-A19B-43013D142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955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FB8A2-8051-4737-A21E-2C219A4C7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11AC5-4DF8-4303-9A16-6F4BADC5D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CEBAB5-A1CA-4764-8B09-BA0225FEB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3AAA4D-FE0E-4213-B2EC-D9EE40F280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1DF7F-B7D0-4914-82F1-8A7FE063ABB1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675751-5D91-4266-A9DD-A8CEE7C0C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1659F-6C36-4D04-8E97-B435476AE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B10C8-6335-4175-A032-59884FBD5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745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98069-3D7B-489F-9A7F-B6F6E99C8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EBA16D-19A1-4F5D-9AE8-7E1914DAB6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942CA3-3825-4C7B-9020-7546D1E7B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EF546-4525-4496-956D-8536D7FF26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B66E8-7758-4B18-BDAB-CB1132B03C40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16001-1AED-4C09-9A09-60D020A6D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6E2AB-36B4-4269-B8CA-641B20F78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3FEB2-D9ED-4C2B-9DFC-F8B133F1A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932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AFD02-66C3-49BC-8FB8-4882E96D6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DB90D0-7097-4672-852C-E7D437B19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AC8C7-4B1B-45E1-926D-83B93C8DCB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8DD61-F435-42A2-87BC-44A5A7AE27DD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466BB-6263-473A-8F61-6A1E6D24C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A85CE-4844-4B36-8B26-9AD31E113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32C04-A32D-4333-BCCF-48C876F9C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633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78BA87-8489-48E9-AED9-01E749B518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25EF99-36FD-405F-8E53-580852720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68DE5-775D-4C38-8BA8-6FCAB4BB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793E0-E2D7-4A63-B00B-45841C14ED2B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57B2C-7FA2-488E-90FB-21C451AA9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982B1-5522-4CB2-A625-7AEF7B4CF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01A83-F814-4C6C-9DA2-0DF5A8EB6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905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B0874-A757-4237-9715-D11E30E31B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4B9279-DF1E-4398-B628-A65157FDB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9F912-FB45-43E1-A822-56385DD6FE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465C5-FDEC-41A2-91E6-FF7768A9EF7D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D20CC-4208-4AE3-A483-3255A3E7A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A1339-AA78-40FB-B5A2-81F80B394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CC51-94DF-49F9-AF7F-9394D10A1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906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895E6-0182-4B02-AE49-77FC3143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389DA-5593-4A21-AE62-879B9B3E0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17163-3361-440F-8C5D-C38DB0CFE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2F41F-3C62-4859-AA3B-D709F5C4B7A6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EB1ED-B51B-421A-8F81-105446B20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9CF44-F562-4AA9-9E03-15F9CD0E4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74876-018B-42AC-B1D3-AA444E291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862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2AA06-33D4-484C-8BAD-F64ECB8B5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C62CD9-5A76-4BDA-B204-EAF473110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7048F-BEA2-4873-9CC7-F8E16433A2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BA1AA-ABBD-4EC4-9CC2-8D6652035392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FDC13-3B07-4370-98EE-8A11BAD4A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3AE52-1931-4816-BB1E-A12C09212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BBF1F-EAE1-4996-B822-34C00C1BE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308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486A5-CD63-47A9-AAB4-C1BCB7FC5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7CD43-EB1A-44EC-8BD8-4D249B879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4A6D9D-560F-4D1A-8629-E7455B730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AC35C5-D0B9-42F8-8684-86F773CB29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99202-6EF0-4AA0-BCF5-9B83E7D78D7C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C8176-8B25-44A9-95EC-A436359DF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AE08CE-FE0F-4231-8EB1-3112992C1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FDEAF-F152-4D8F-AC4C-196B94FA1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76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1DCF6B0-7016-224F-853D-33D7A4074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7978E-943E-8943-9661-F4D7B20ECF15}" type="datetimeFigureOut">
              <a:rPr lang="en-US"/>
              <a:pPr>
                <a:defRPr/>
              </a:pPr>
              <a:t>2/28/2019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6E61B23-89B7-8A40-A727-7AC916040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CF60637-F7E6-C34E-834A-B14AF7BA3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10AEC-ACBA-7440-BF8B-300E0AF260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8382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659CE-670B-4BAE-9A2D-A572D03A6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A3518-C5FF-4396-A6BE-BE692D3D7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0E3C9B-C165-44F0-B051-941FBD3EE1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544B00-9D9F-495B-B977-C7EF3889B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4C3216-B111-4FB6-9B82-4F4A4C6A0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D44E69-B077-46A9-B7E9-67CFEC4198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7DBC0-A31E-4E36-A857-2B15621FAF8C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9B3B2A-3B75-4FED-BDB6-1A85963C2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558934-C400-4312-B3D5-7B1E2794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75AB9-C5C6-4C9A-A360-54EE0AF29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014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6E23F-E13D-4BBD-9EF0-3E359C96D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8C7B63-3468-4531-A094-DA7C4DE8CE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A8F9A-F855-4286-8B74-123A0D7D78DD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333BD-F62B-4000-9125-618BDD31E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6C5634-4464-45EE-AC2C-3A22E1BEA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61562-AD28-41B5-A8EF-EFCF8DF6E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890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40AA9E-B9D7-407E-AE3A-92A3C1F9E2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52EEA-8537-4D44-B91A-CD0431299BB2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C80BFE-BB35-46FF-91D5-51A15A554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706EA-67A3-4B07-9CB7-178C407E6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1D4E8-A4F8-470F-93B8-E27C9D28D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048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6264B-08BB-4B75-BBD7-0CC1E85CD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C4666-F881-4D62-9D15-080D8C5A2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AC18FD-8B1C-4BBE-98E8-D74D12886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44EA8-8233-48A4-8B43-577CEAE631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A92A0-3918-446F-9D06-BB0D4E6CD2E9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7A9F6-E38F-486F-86C5-C4F04D876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149BE-E3F8-4C3E-90C7-F7AD968F4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44254-B81D-4EB5-975A-E20C71E45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347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14AAB-A7E7-422A-8A1C-3EF2FB0B6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6932FA-F03A-4C23-9731-48C5B939EE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327DF0-8590-4AF4-98D6-63017A8EF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15554-7631-4852-9173-74CC7007A4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C17B7-D8B3-43D9-B109-B4561F7B485F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DBD510-A363-462E-BEDD-B6312CF9F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B18472-E78C-421F-A079-CAD87DFE0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E25C8-2FBF-472D-B648-BD14C0A1E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919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D0515-904B-4209-8DED-9E565DC5F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972EF-76F2-4FA9-AFF9-06CA4E129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9D579-FF56-4E71-A69C-453418E26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4F19F-7567-48A4-8992-C7255EBEB3A8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BDDBD-C642-4A7D-BDAA-A5F3C65DA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C0931-FEE3-4ABE-9954-8CE15C773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37BBE-077E-40DB-8FD2-F9920D3B9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072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E9E66C-6013-4072-8BB7-A5064CBF4D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3DD99A-80E2-4BFE-9BA7-D9D41DD58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B6CA-535F-438B-90DA-DCB69FEDA1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05829-296F-40B0-94E9-49A0BA934C2E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9735B-97CB-4F7A-9109-8AEB5B330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37494-2961-4282-9096-41DCE585E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6F8E8-F524-47D1-866B-023CEE0D1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909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C53B9-27A6-4529-9C4E-B5B6AA0E3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3CFA6-865D-47B4-BD6E-26A50053F915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00385-0C26-4BD7-85F3-A43313DB2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534F4-7ADA-4C6D-98B4-94A1A5D3A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33431-8653-4089-96FD-3B863AF91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814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DFFE4-4D00-49E6-B4FE-7F9BE9388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9E049-2055-489D-8213-661EC54BA6DD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2EA87-C5D0-404E-9C4A-F00A71BDA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F998B-2E10-4F2B-940B-9A5D004EF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083C7-5BA7-44AF-9A1E-C4F84569C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198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32D57-452A-47FA-908B-AC7B04992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B2B18-33F8-4867-ABA6-D60E63E840F8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EE1DD-3095-49DD-9AF5-9BB3383F3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14A34-8167-4C14-BE5A-D802C272F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4D676-3AA3-4D80-80F5-AC3D2DD31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5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C6A9CD8-DF46-E94E-98A3-0175EBFAF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14157-0AEB-C849-BC36-D29F30692502}" type="datetimeFigureOut">
              <a:rPr lang="en-US"/>
              <a:pPr>
                <a:defRPr/>
              </a:pPr>
              <a:t>2/28/2019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E15DC62-74AD-C843-A921-8A653E82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5E17984-161E-4F4D-930E-F5597A9BE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FA048-AA24-E74C-9857-0DBB64E957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937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423D7B-9EC8-44DC-A187-E732BFF2F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FA744-4FA5-46CC-A5C0-C44DAAF257CA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ABFC1E-EA86-4408-A073-EF3A0E954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AD56D2-93E8-45B2-A39F-AA5EC1EDF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AF5FC-A3F8-4A05-AF9F-783EE905D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297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CFA67A3-A614-430C-97D1-0BF49F3A7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974DD-1BD4-4B7B-BA53-37EF2DCD32AA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10ADA46-21C1-406D-B902-01E92A252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C0E136-5ECA-4DA0-98B9-DDC3FBEF8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38FAD-DF41-454D-88EC-0C235EC2C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535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BF5CA5F-DD10-462D-A853-3316F6D1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56047-8A7E-42E5-8D85-D72BE4D75A68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DCD64FA-8586-43D0-B524-0CCD4DACA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CC74FC-3E9B-4D57-BE86-99A41CCCB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35FF8-EAE5-410C-BD33-EEB57918A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189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A8D2A42-FA46-496D-B968-6036928BA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1826-2F52-40D7-8F74-E18CA7600176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50BD131-8DB4-4DAC-AF90-8FAA27AA0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E3A07C4-C3CD-4C30-B448-BCEC8FC3F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6766C-C53C-4B53-A89F-021C4AA08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246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ADBEA0B-A51F-4F48-B182-7D8A9CC05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61923-9DC6-4856-B792-BE0AC26C9CB9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ACED602-8E66-4CE8-BA5C-6E9CD58C6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517E6BC-B2FA-429D-9EFE-DEAFF7217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2B693-82B7-4CBA-8DBC-11225EA02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520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695A08F-697C-4467-89C5-7E864E962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5771A-C31C-4167-A1D9-36F6B856BE32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3051441-B126-4C4C-8A48-BFC464262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A37FC2-53A2-4EBB-B3A4-F0EA6BC6F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96A26-6000-4060-95C5-404CEB960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171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E68AD-A748-4877-B5FA-B19BA1498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65764-38B9-4A73-96E9-4DB4906B81C0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D7459-1205-4DD2-B214-CD5268343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CD69A-41D7-4938-A7E5-88E5CA1F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50B47-AB55-43AF-9007-2B98ECDCE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747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AACDA-F238-4CB1-86C0-DCE963AC8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8562F-CAD4-47C4-A248-76FA83C2390B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E0913-BDEA-4237-B173-E07152C5E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372B8-6D1C-4436-90AF-DB3ABF38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CCE44-1D98-442A-9F68-F46095851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389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C70A4-1A40-4EED-B7AA-EAF59088B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53026-161E-4579-A1E1-999F7FE056F3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4F9F6-BE2C-4B98-B081-0CFB96139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DE61F-B112-4582-A5EA-E2B802E82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CBB02-C81D-489E-93D8-B090B2D4D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746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FBBCD-EE74-4A37-88F7-96C3C73B1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0352E-CE2B-494A-BD72-5584C1A071C6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2CE5A-E138-4700-B950-3C0B16C09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959F5-DAB3-4635-B959-770088485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394B5-63E1-410F-A7DC-8FBB12531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3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9BCC6FA-9455-7A4C-83D7-5CDCD17B4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980E6-BA8D-5F44-8274-E273681A00DF}" type="datetimeFigureOut">
              <a:rPr lang="en-US"/>
              <a:pPr>
                <a:defRPr/>
              </a:pPr>
              <a:t>2/28/2019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E9362B2-829C-8144-AE00-F7128311A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9C786F6-C196-A442-83C2-59DE24FE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075BC-5423-6641-AF00-A49E177CAC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8002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5CB25-D4B0-412A-A767-92F9F5B4C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47358-C190-4AAC-AC88-59BDC620110B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6072A-8DBB-48DC-9B69-613671833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89EDF-A9C7-4154-9E56-D3EACE307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7F629-3C1F-41F1-B62A-4865A648F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74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4B77C8-1074-432E-9D01-0A0616F91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E0872-0780-4B30-9E9D-B03D4CFBC5A0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EB9AF9-9F3B-4E3B-AB97-BEEF3A3E8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4C9454-C979-4449-B140-F68444321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22565-6DD4-4CD5-B073-1163DB8DB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601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48A158F-C599-45D1-A124-685F69790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BEE7B-8EBC-4BCB-B017-2981DA780CE7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516E909-7767-4589-830C-674B0657C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9516B80-E417-464D-958E-9E0F8D7EA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884D2-C3AC-4CC9-A855-C4E09D451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710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456FDE2-44F3-4457-B99C-1A0F6F89F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C3624-1E11-4815-96F2-441C85E1A416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E449EAD-D821-4174-8239-AEF68D1F7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893F9E9-0D36-433A-8652-782FB7C8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B3F90-7986-4208-B020-C783C158F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502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86EFF53-7A33-429C-B9EA-5A6045ABD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38A18-13FF-4D2F-A9D3-8DACEC9D22A2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1BA2906-22EA-459A-A491-C38758C9E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5CCA5AF-71F8-46A3-85D0-FCE3FA758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2829C-11A3-49FA-9ECF-BC88B8713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163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5125CA-1BA9-450C-A2F4-F6C2469DE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C5045-BB19-4731-A58E-73232E26554B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FB25B8-064A-4728-9C3E-68C03CF43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F75849-F259-4788-96BC-0647246A5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9BB0D-B44C-469D-B836-F4E95A180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248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A8BE28-3738-492C-823D-7A36D473E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BDAE7-16FD-48FE-A9D7-1C6179E273B9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A5AC52-D066-4AD9-AC32-4D14998C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1BA1A6-B9C9-406D-8811-4665F4A5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EC7B5-F664-4E7F-B51F-B574EED56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3624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65A22-E9FB-4481-9444-20D25EE5B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97AD-7A89-4D74-9D67-F3F278C05AC5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3ACF3-7720-4A5B-9C81-3AFAE9D68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A4A49-247E-4D4C-89D1-665E583B6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720CC-C9F7-4811-9AC3-BD05A81B9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736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363E6-C746-48F0-B733-AEF1E0896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AE9BC-E40B-44D7-8A54-2698FD1262FB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A9B00-4312-447F-A79F-1C0040998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85FCE-1687-4507-8E07-8E0D8BE9B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D9037-6E78-46AE-80DB-7FFA93300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785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BF734-B52F-4923-9987-275B73568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BA622-3E2D-44BD-9EB2-E10CD82C2975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B58AB-0513-46A5-8D50-8CFFD671C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96AFB-A370-47E2-AE74-F201F05C4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707BE-1B98-4F00-B141-F6C4115CB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72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9D54B67-66DC-EB45-801E-7C40A1A5C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80765-A9E5-2145-97B6-08A39499B2B5}" type="datetimeFigureOut">
              <a:rPr lang="en-US"/>
              <a:pPr>
                <a:defRPr/>
              </a:pPr>
              <a:t>2/28/2019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F0D140-447F-1048-92F2-AB635A3D0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C00B68-F39B-EE43-AF9D-CE71E5001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0B963-6DF7-9544-AEFB-50A3A5BB3D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852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A1FEB-D91B-4FA7-A1BB-6C630D1D5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66C7C-2BEA-4C77-B445-40DCFEE05130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C7930-4727-47BD-96AA-B62BD12DF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B6C0B-28DA-40F3-BED8-C3FAB27E0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D99ED-D43C-4392-94CA-2701485F6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072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A6E40-5DB3-4D09-A120-8816CE4C0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D230D-7174-4631-AF4D-53F6D1BF71C5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519C2-B646-46D5-8C9C-93703CE4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43EE3-D6DF-41E3-B90E-33204E196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0B999-31A9-43EA-A7EA-FE03C7E9C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714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9FB5233-2E45-405C-AA06-6E6847DFF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2BB03-5EA0-42D5-AD73-9B22ABBAB0BF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08552A7-0746-490D-A360-7CCC1F1C0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9BCEF26-2970-4464-B0A3-D10FB2FF8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34986-C78D-414F-919E-7F960CF19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485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4DA288C-C369-45D1-BEC4-6D8146343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8761A-EE29-43A3-972C-F7636D71C04B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07EE63A-9ED5-436D-8C87-9FCE4768E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E14F944-14DB-414F-8121-574869972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CDA36-1DE8-4D87-BE87-A2FE83BAF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6871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72B000F-7C19-452B-A9AB-91C21E91B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9954C-B397-413F-B522-2AB4C26AE4F6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D935DD9-1E09-4075-B839-998DA52B1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1A94A43-4094-4F48-A13A-A02D11B5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8573-B976-4B01-BBBE-2E92BCAA7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571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0E8910F-1231-4AE6-9623-82E8C2BE0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DE837-535E-4B7F-943E-0BCE4AC67121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64744F3-8D86-45BB-9369-B98F815AB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F2FB755-C99C-4A8E-B9CF-6690C67D3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FB5F0-EF04-4928-91DA-151F56A5A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087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C473FC0-E9CA-4AB0-8380-C20529C8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739CD-3BA7-4734-B8E5-55CC7AC6292A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9306099-C8B7-4A1C-B24B-5979B1A67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8B2586-6DCA-4A24-87D9-8B27168C6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7AF6B-3BE3-4138-8148-AAFB0C951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387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430510-0554-4177-A097-665927E19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CD700-4B6C-4F39-BDAD-026F29F5AD93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8326FC-C375-42F0-A8A2-98F5C7715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57D0FF-AEAE-4284-9EF9-3CEB6F81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DDADD-539C-4ADC-B195-B82FEB528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0254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CF14C-642F-4F5B-B12D-AC3F5B5DD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44B20-DB18-40F7-B16A-95BE7B97FBDB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5B36A-0740-4713-A6D8-3BA1FD9C6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CA966-3875-4598-9BA8-0B1EFA095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25E03-31DC-48E0-9AC0-F9534AE66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839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4F935-F58D-489F-B3BA-01EDAAC1F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81280-9BA5-4D88-9B05-D432D13295E6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95CF3-09FC-4915-9A6F-79DF3DFBB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66965-C9C9-458E-9282-59E1CAC62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EDFD4-F685-436A-ABEA-0B76C7195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76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gif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gi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8.gi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8.gi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>
            <a:extLst>
              <a:ext uri="{FF2B5EF4-FFF2-40B4-BE49-F238E27FC236}">
                <a16:creationId xmlns:a16="http://schemas.microsoft.com/office/drawing/2014/main" id="{73DC01AA-588F-5C43-8B0D-E631C6C28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2F0B75AD-8729-2F43-AD0F-54D001E737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88938"/>
            <a:ext cx="105156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12DCFBB8-0C6E-9046-9F2A-5B1C56B109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CA840-0BB2-974F-A8FE-9769B449D8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616052-629B-D542-B3E9-D46959DBA40D}" type="datetimeFigureOut">
              <a:rPr lang="en-US"/>
              <a:pPr>
                <a:defRPr/>
              </a:pPr>
              <a:t>2/28/2019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C7EF0-74F7-774D-9AD0-232FE8757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F93D5-9A1F-8546-9D7B-8B2EE9A0F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CBF15E-8CE1-4B4E-A551-BC4970FFA6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5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Calibri Bold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7F7F7F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>
            <a:extLst>
              <a:ext uri="{FF2B5EF4-FFF2-40B4-BE49-F238E27FC236}">
                <a16:creationId xmlns:a16="http://schemas.microsoft.com/office/drawing/2014/main" id="{89913176-473B-4EA5-A867-5F413DC1E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Placeholder 1">
            <a:extLst>
              <a:ext uri="{FF2B5EF4-FFF2-40B4-BE49-F238E27FC236}">
                <a16:creationId xmlns:a16="http://schemas.microsoft.com/office/drawing/2014/main" id="{0161C551-6E99-439A-A012-43850647B4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01638"/>
            <a:ext cx="105156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20" name="Text Placeholder 2">
            <a:extLst>
              <a:ext uri="{FF2B5EF4-FFF2-40B4-BE49-F238E27FC236}">
                <a16:creationId xmlns:a16="http://schemas.microsoft.com/office/drawing/2014/main" id="{D06CBD20-ED8C-4254-941C-3EEAEB49D3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1E631-4DFE-4C7B-9537-462E11D8B6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662081-7874-48E8-8026-D63EDCA2AF9B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72D17-F2F3-4108-A77C-B567F6B1F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51461-222D-42ED-8862-7FA1AD502E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A3DA91-FEE8-4CD4-9C1F-36831C52D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6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Calibri Bold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7F7F7F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>
            <a:extLst>
              <a:ext uri="{FF2B5EF4-FFF2-40B4-BE49-F238E27FC236}">
                <a16:creationId xmlns:a16="http://schemas.microsoft.com/office/drawing/2014/main" id="{6E66A62A-38C8-433F-9762-67F9CD738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Placeholder 1">
            <a:extLst>
              <a:ext uri="{FF2B5EF4-FFF2-40B4-BE49-F238E27FC236}">
                <a16:creationId xmlns:a16="http://schemas.microsoft.com/office/drawing/2014/main" id="{49AEA5A3-FFE2-45CB-93BC-9D34B108E2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01638"/>
            <a:ext cx="105156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4" name="Text Placeholder 2">
            <a:extLst>
              <a:ext uri="{FF2B5EF4-FFF2-40B4-BE49-F238E27FC236}">
                <a16:creationId xmlns:a16="http://schemas.microsoft.com/office/drawing/2014/main" id="{21D15185-C14E-4A42-A5C0-21B0EAF5F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9B3CA-9F21-4D8B-9194-2F848205CB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C97405-0C79-47DB-82A7-B8DC8AEF5067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C817F-6392-4612-9A80-12D1DB72B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BDCB5-DA80-4416-A63A-FE64007DC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35BDDF-3C56-4035-8CFB-99D10C16A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7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Calibri Bold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BC48CDF4-F796-4FA4-9125-5679AFF97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Placeholder 1">
            <a:extLst>
              <a:ext uri="{FF2B5EF4-FFF2-40B4-BE49-F238E27FC236}">
                <a16:creationId xmlns:a16="http://schemas.microsoft.com/office/drawing/2014/main" id="{1754F739-B878-4E4F-8458-A52DDD2B9A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8" name="Text Placeholder 2">
            <a:extLst>
              <a:ext uri="{FF2B5EF4-FFF2-40B4-BE49-F238E27FC236}">
                <a16:creationId xmlns:a16="http://schemas.microsoft.com/office/drawing/2014/main" id="{F22C04DE-6BE3-48B4-964E-547407AE79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A11EA-5F35-4138-8B07-6E4977480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36ED41-468F-46F3-9739-4DD1E1B40889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28B03-C03A-4C79-9FE4-F122CFE82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58AA4-F82C-49B5-BBB5-6D078C352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304A5A-ACEC-4676-8A7F-779A962F9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2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4080C9"/>
          </a:solidFill>
          <a:latin typeface="Calibri Bold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080C9"/>
          </a:solidFill>
          <a:latin typeface="Calibri Bold" panose="020F07020304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080C9"/>
          </a:solidFill>
          <a:latin typeface="Calibri Bold" panose="020F07020304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080C9"/>
          </a:solidFill>
          <a:latin typeface="Calibri Bold" panose="020F07020304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080C9"/>
          </a:solidFill>
          <a:latin typeface="Calibri Bold" panose="020F07020304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080C9"/>
          </a:solidFill>
          <a:latin typeface="Calibri Bold" panose="020F07020304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080C9"/>
          </a:solidFill>
          <a:latin typeface="Calibri Bold" panose="020F07020304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080C9"/>
          </a:solidFill>
          <a:latin typeface="Calibri Bold" panose="020F07020304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080C9"/>
          </a:solidFill>
          <a:latin typeface="Calibri Bold" panose="020F07020304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7F7F7F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>
            <a:extLst>
              <a:ext uri="{FF2B5EF4-FFF2-40B4-BE49-F238E27FC236}">
                <a16:creationId xmlns:a16="http://schemas.microsoft.com/office/drawing/2014/main" id="{54A80869-7ECF-47D4-B7B6-2E45F4E68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Placeholder 1">
            <a:extLst>
              <a:ext uri="{FF2B5EF4-FFF2-40B4-BE49-F238E27FC236}">
                <a16:creationId xmlns:a16="http://schemas.microsoft.com/office/drawing/2014/main" id="{EF26B1C8-DB0E-44CB-9F51-171EBFA3B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2" name="Text Placeholder 2">
            <a:extLst>
              <a:ext uri="{FF2B5EF4-FFF2-40B4-BE49-F238E27FC236}">
                <a16:creationId xmlns:a16="http://schemas.microsoft.com/office/drawing/2014/main" id="{9F8F829B-927A-4519-951C-668732F0F5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335338" y="1825625"/>
            <a:ext cx="8018462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4F362-7FA5-4ADB-BE3D-1CE716B54D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4446D9-31A8-4272-BCC3-2EC5099FD642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32E6A-1AFE-4053-AE77-BAAE01D879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4A95D-228E-4C99-B692-34C46A445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6D7B36-2D96-44E6-8D70-C633B9CA3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6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4080C9"/>
          </a:solidFill>
          <a:latin typeface="Calibri Bold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080C9"/>
          </a:solidFill>
          <a:latin typeface="Calibri Bold" panose="020F07020304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080C9"/>
          </a:solidFill>
          <a:latin typeface="Calibri Bold" panose="020F07020304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080C9"/>
          </a:solidFill>
          <a:latin typeface="Calibri Bold" panose="020F07020304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080C9"/>
          </a:solidFill>
          <a:latin typeface="Calibri Bold" panose="020F07020304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080C9"/>
          </a:solidFill>
          <a:latin typeface="Calibri Bold" panose="020F07020304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080C9"/>
          </a:solidFill>
          <a:latin typeface="Calibri Bold" panose="020F07020304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080C9"/>
          </a:solidFill>
          <a:latin typeface="Calibri Bold" panose="020F07020304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080C9"/>
          </a:solidFill>
          <a:latin typeface="Calibri Bold" panose="020F07020304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7F7F7F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>
            <a:extLst>
              <a:ext uri="{FF2B5EF4-FFF2-40B4-BE49-F238E27FC236}">
                <a16:creationId xmlns:a16="http://schemas.microsoft.com/office/drawing/2014/main" id="{CA3F8908-BF3B-4FB6-9E10-B5CD36ED2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Placeholder 1">
            <a:extLst>
              <a:ext uri="{FF2B5EF4-FFF2-40B4-BE49-F238E27FC236}">
                <a16:creationId xmlns:a16="http://schemas.microsoft.com/office/drawing/2014/main" id="{606B73D9-77A6-47D5-839C-57F7D306E7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6" name="Text Placeholder 2">
            <a:extLst>
              <a:ext uri="{FF2B5EF4-FFF2-40B4-BE49-F238E27FC236}">
                <a16:creationId xmlns:a16="http://schemas.microsoft.com/office/drawing/2014/main" id="{15DCB710-3354-4879-9DA1-4CC70FF53D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C8291-0D6D-4F98-BBEC-56EF25D16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4C42D1-2846-48B3-872A-DC6871FD183B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FDF91-AE1E-4875-A0B0-83A10AAE39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A9E8E-0201-42EE-A28C-8A4631DE7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A6EE48-30CF-47F4-BE24-D90630A61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3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4080C9"/>
          </a:solidFill>
          <a:latin typeface="Calibri Bold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080C9"/>
          </a:solidFill>
          <a:latin typeface="Calibri Bold" panose="020F07020304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080C9"/>
          </a:solidFill>
          <a:latin typeface="Calibri Bold" panose="020F07020304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080C9"/>
          </a:solidFill>
          <a:latin typeface="Calibri Bold" panose="020F07020304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080C9"/>
          </a:solidFill>
          <a:latin typeface="Calibri Bold" panose="020F07020304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080C9"/>
          </a:solidFill>
          <a:latin typeface="Calibri Bold" panose="020F07020304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080C9"/>
          </a:solidFill>
          <a:latin typeface="Calibri Bold" panose="020F07020304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080C9"/>
          </a:solidFill>
          <a:latin typeface="Calibri Bold" panose="020F07020304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080C9"/>
          </a:solidFill>
          <a:latin typeface="Calibri Bold" panose="020F07020304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>
            <a:extLst>
              <a:ext uri="{FF2B5EF4-FFF2-40B4-BE49-F238E27FC236}">
                <a16:creationId xmlns:a16="http://schemas.microsoft.com/office/drawing/2014/main" id="{F830D87A-57FD-4E8C-A83E-0510C869F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Placeholder 1">
            <a:extLst>
              <a:ext uri="{FF2B5EF4-FFF2-40B4-BE49-F238E27FC236}">
                <a16:creationId xmlns:a16="http://schemas.microsoft.com/office/drawing/2014/main" id="{0BF947E3-F78B-475E-BE49-C520E752BA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40" name="Text Placeholder 2">
            <a:extLst>
              <a:ext uri="{FF2B5EF4-FFF2-40B4-BE49-F238E27FC236}">
                <a16:creationId xmlns:a16="http://schemas.microsoft.com/office/drawing/2014/main" id="{A14EFFF3-11BF-4BA0-9DFC-39C3EB5AD9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EBE1C-E306-441E-9336-F56FB9CD06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75F2A9-EB18-48F7-A1C4-2FF0B7E6BEA3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C2514-CB32-445D-9BF4-B3E93C55DE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144B0-46F3-47D6-A312-6E3ECA331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790DFA-4835-45C7-BADE-C2233D768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1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4080C9"/>
          </a:solidFill>
          <a:latin typeface="Calibri Bold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080C9"/>
          </a:solidFill>
          <a:latin typeface="Calibri Bold" panose="020F07020304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080C9"/>
          </a:solidFill>
          <a:latin typeface="Calibri Bold" panose="020F07020304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080C9"/>
          </a:solidFill>
          <a:latin typeface="Calibri Bold" panose="020F07020304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080C9"/>
          </a:solidFill>
          <a:latin typeface="Calibri Bold" panose="020F07020304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080C9"/>
          </a:solidFill>
          <a:latin typeface="Calibri Bold" panose="020F07020304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080C9"/>
          </a:solidFill>
          <a:latin typeface="Calibri Bold" panose="020F07020304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080C9"/>
          </a:solidFill>
          <a:latin typeface="Calibri Bold" panose="020F07020304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080C9"/>
          </a:solidFill>
          <a:latin typeface="Calibri Bold" panose="020F07020304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7F7F7F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>
            <a:extLst>
              <a:ext uri="{FF2B5EF4-FFF2-40B4-BE49-F238E27FC236}">
                <a16:creationId xmlns:a16="http://schemas.microsoft.com/office/drawing/2014/main" id="{67C0B0F0-4E73-4C0B-B00A-2D2FEBF83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Placeholder 1">
            <a:extLst>
              <a:ext uri="{FF2B5EF4-FFF2-40B4-BE49-F238E27FC236}">
                <a16:creationId xmlns:a16="http://schemas.microsoft.com/office/drawing/2014/main" id="{62BAF2BA-1460-46EB-B35A-2DBC82B40C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4" name="Text Placeholder 2">
            <a:extLst>
              <a:ext uri="{FF2B5EF4-FFF2-40B4-BE49-F238E27FC236}">
                <a16:creationId xmlns:a16="http://schemas.microsoft.com/office/drawing/2014/main" id="{01AC070F-D4FD-4A45-8541-480C29A7D5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E221E-6D65-43B1-B362-1A7C1EEF58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B01CD1-3B60-4381-9745-FA3549934042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B7F7A-849F-40B1-94E3-20F8D79CD4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F37B6-F900-4730-AFA5-E08660ED6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F5A625-7EA5-41DB-B1EC-0951899D9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0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Calibri Bold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>
            <a:extLst>
              <a:ext uri="{FF2B5EF4-FFF2-40B4-BE49-F238E27FC236}">
                <a16:creationId xmlns:a16="http://schemas.microsoft.com/office/drawing/2014/main" id="{B6FA7CFC-7CC1-4E57-8CE8-83ECBB62E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Placeholder 1">
            <a:extLst>
              <a:ext uri="{FF2B5EF4-FFF2-40B4-BE49-F238E27FC236}">
                <a16:creationId xmlns:a16="http://schemas.microsoft.com/office/drawing/2014/main" id="{E29173FD-2B86-4D6F-AE2E-2737108821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388" name="Text Placeholder 2">
            <a:extLst>
              <a:ext uri="{FF2B5EF4-FFF2-40B4-BE49-F238E27FC236}">
                <a16:creationId xmlns:a16="http://schemas.microsoft.com/office/drawing/2014/main" id="{8C111BCF-F0DC-4F10-9611-B6F8708112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8A515-8F57-49E3-9E7E-7FF74CDF97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5D41BE-4123-44D4-921E-09BCA6659F73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5EF8C-5F1F-4C1D-9BEB-C7194EEAF4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3F0AD-6F42-41FE-8485-0B70C08CB8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1E78FE-1010-4407-A66B-81D779256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7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>
            <a:extLst>
              <a:ext uri="{FF2B5EF4-FFF2-40B4-BE49-F238E27FC236}">
                <a16:creationId xmlns:a16="http://schemas.microsoft.com/office/drawing/2014/main" id="{884408C6-6ED8-4700-B7EE-D1D9AC398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Placeholder 1">
            <a:extLst>
              <a:ext uri="{FF2B5EF4-FFF2-40B4-BE49-F238E27FC236}">
                <a16:creationId xmlns:a16="http://schemas.microsoft.com/office/drawing/2014/main" id="{A7A56E80-B0BD-439C-9953-3D1C1FBE5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7412" name="Text Placeholder 2">
            <a:extLst>
              <a:ext uri="{FF2B5EF4-FFF2-40B4-BE49-F238E27FC236}">
                <a16:creationId xmlns:a16="http://schemas.microsoft.com/office/drawing/2014/main" id="{644E67E2-665E-4BF9-9E20-A370BA00D1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10A08-14E3-44B7-B720-832AD77C6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0A13A2-7E55-49D9-A6C3-4B8764C9BB2D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54450-DBEE-40D4-BF27-6CAA211B6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8881C-7ED8-4A07-8316-0B4F8428D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D67B98-F200-44E4-8340-E541A1E6E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7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Calibri Bold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>
            <a:extLst>
              <a:ext uri="{FF2B5EF4-FFF2-40B4-BE49-F238E27FC236}">
                <a16:creationId xmlns:a16="http://schemas.microsoft.com/office/drawing/2014/main" id="{BBCB624B-0182-4A90-8A52-DBD5C92EF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Placeholder 1">
            <a:extLst>
              <a:ext uri="{FF2B5EF4-FFF2-40B4-BE49-F238E27FC236}">
                <a16:creationId xmlns:a16="http://schemas.microsoft.com/office/drawing/2014/main" id="{0D1ABF8D-7E18-42F0-B500-1793FC3000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8436" name="Text Placeholder 2">
            <a:extLst>
              <a:ext uri="{FF2B5EF4-FFF2-40B4-BE49-F238E27FC236}">
                <a16:creationId xmlns:a16="http://schemas.microsoft.com/office/drawing/2014/main" id="{258D9AA3-C59A-41BD-87D3-85AC5F57C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DB5E0-8BE1-4FEF-B576-EEF0E2F37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98D22B-9DA7-4BFE-9069-B3AFD446A167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25003-8C8A-4BF2-878A-8394764F2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F5EB5-5D70-433B-888B-FF64678734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1A212D-7D49-43DA-ADA7-534EEC3C4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2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Calibri Bold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>
            <a:extLst>
              <a:ext uri="{FF2B5EF4-FFF2-40B4-BE49-F238E27FC236}">
                <a16:creationId xmlns:a16="http://schemas.microsoft.com/office/drawing/2014/main" id="{1058377E-12B4-43B7-9811-D345E4949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>
            <a:extLst>
              <a:ext uri="{FF2B5EF4-FFF2-40B4-BE49-F238E27FC236}">
                <a16:creationId xmlns:a16="http://schemas.microsoft.com/office/drawing/2014/main" id="{7C97F722-7371-4A6A-84D3-B19CED02A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457200" y="1420813"/>
            <a:ext cx="11491913" cy="43402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24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>
            <a:extLst>
              <a:ext uri="{FF2B5EF4-FFF2-40B4-BE49-F238E27FC236}">
                <a16:creationId xmlns:a16="http://schemas.microsoft.com/office/drawing/2014/main" id="{49781EBD-DBF9-4B48-A03B-0C98B402C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Placeholder 1">
            <a:extLst>
              <a:ext uri="{FF2B5EF4-FFF2-40B4-BE49-F238E27FC236}">
                <a16:creationId xmlns:a16="http://schemas.microsoft.com/office/drawing/2014/main" id="{000D982E-F617-4796-814B-CB6D77D5E6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460" name="Text Placeholder 2">
            <a:extLst>
              <a:ext uri="{FF2B5EF4-FFF2-40B4-BE49-F238E27FC236}">
                <a16:creationId xmlns:a16="http://schemas.microsoft.com/office/drawing/2014/main" id="{557CD6D5-2535-43C2-B1C9-0D5520AB2C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E4940-AF67-42E3-92E6-808AD1EE8B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149959-4EEE-4AF6-83D1-3BF938D603B1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D3A16-9F65-4865-A778-C00A009F61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37A38-383E-4624-BD5C-75B78AE63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65A456-8996-4D32-8EEF-11A8C2090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94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Calibri Bold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>
            <a:extLst>
              <a:ext uri="{FF2B5EF4-FFF2-40B4-BE49-F238E27FC236}">
                <a16:creationId xmlns:a16="http://schemas.microsoft.com/office/drawing/2014/main" id="{8CD17237-0779-46E0-81E2-E14ABE58D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483" name="Text Placeholder 2">
            <a:extLst>
              <a:ext uri="{FF2B5EF4-FFF2-40B4-BE49-F238E27FC236}">
                <a16:creationId xmlns:a16="http://schemas.microsoft.com/office/drawing/2014/main" id="{DADDB161-51E6-4947-B85F-5BD6ED052A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789EC-70A6-4055-AB33-61C61EEEDE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0DD790-EB5B-4766-94B8-7CFBF8ADBCCB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2802B-CCB3-49C5-BE33-B1255BFC12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02BDE-8587-4484-9E61-C5C5EF7A3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C635E5-11C5-49CD-A7C4-7E0D8915A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6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AB53E3A-8EAE-4212-9E93-1FCC4BDB89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E551A74-B8E1-4FC4-9502-68C3D0CBF8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EC479-A0C1-492E-9AE1-C9E9AAEA1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0D6B21-7384-4877-A8FF-C82B0DF57658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F64D7-E9BA-4950-9A2B-22F432466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A5AC5-CF34-4353-B3FF-0EAEB83E8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366EFE-25FB-4923-8CF3-5E1558179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>
            <a:extLst>
              <a:ext uri="{FF2B5EF4-FFF2-40B4-BE49-F238E27FC236}">
                <a16:creationId xmlns:a16="http://schemas.microsoft.com/office/drawing/2014/main" id="{06A2B4A8-E11C-4E10-96A4-9C2395F0A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31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>
            <a:extLst>
              <a:ext uri="{FF2B5EF4-FFF2-40B4-BE49-F238E27FC236}">
                <a16:creationId xmlns:a16="http://schemas.microsoft.com/office/drawing/2014/main" id="{CC6DD247-C737-4EB8-AE8C-7F0B276C7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3D77C68-2120-4A2F-A0DC-59B8CD1DC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392113" y="5630863"/>
            <a:ext cx="2482850" cy="9382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3">
            <a:extLst>
              <a:ext uri="{FF2B5EF4-FFF2-40B4-BE49-F238E27FC236}">
                <a16:creationId xmlns:a16="http://schemas.microsoft.com/office/drawing/2014/main" id="{B704372E-AC26-4DEE-95C2-F3A9C5D69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325" y="5746750"/>
            <a:ext cx="819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95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>
            <a:extLst>
              <a:ext uri="{FF2B5EF4-FFF2-40B4-BE49-F238E27FC236}">
                <a16:creationId xmlns:a16="http://schemas.microsoft.com/office/drawing/2014/main" id="{2A4C19CF-E6AA-46DD-B78B-522F7E0C2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7">
            <a:extLst>
              <a:ext uri="{FF2B5EF4-FFF2-40B4-BE49-F238E27FC236}">
                <a16:creationId xmlns:a16="http://schemas.microsoft.com/office/drawing/2014/main" id="{246EF85C-5F91-4454-8121-1EA859164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661988" y="2132013"/>
            <a:ext cx="2481262" cy="3276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35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AE0110DA-4117-4E82-A69C-771283195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>
            <a:extLst>
              <a:ext uri="{FF2B5EF4-FFF2-40B4-BE49-F238E27FC236}">
                <a16:creationId xmlns:a16="http://schemas.microsoft.com/office/drawing/2014/main" id="{7BB254DF-443A-46C1-8315-C73645C67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661988" y="2132013"/>
            <a:ext cx="2481262" cy="3276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99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>
            <a:extLst>
              <a:ext uri="{FF2B5EF4-FFF2-40B4-BE49-F238E27FC236}">
                <a16:creationId xmlns:a16="http://schemas.microsoft.com/office/drawing/2014/main" id="{323C4B38-63D5-4B8A-B42C-C79B268E9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Placeholder 1">
            <a:extLst>
              <a:ext uri="{FF2B5EF4-FFF2-40B4-BE49-F238E27FC236}">
                <a16:creationId xmlns:a16="http://schemas.microsoft.com/office/drawing/2014/main" id="{7D1CF2E1-7D0C-43C1-A252-8FA1FB9CC5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88938"/>
            <a:ext cx="105156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8" name="Text Placeholder 2">
            <a:extLst>
              <a:ext uri="{FF2B5EF4-FFF2-40B4-BE49-F238E27FC236}">
                <a16:creationId xmlns:a16="http://schemas.microsoft.com/office/drawing/2014/main" id="{1244842C-08BE-409B-B04E-2D9E15A3A7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A3EEE-B1B4-4DE4-8FD9-A0735838E3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477013-D4E6-4727-A7B4-6976D0DE69C9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9FDD0-453C-4927-A7A5-9CE6B9216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D8C8C-E199-4DE8-876D-AD77A89E4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44C755-E398-444D-9525-0A2869DE0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Calibri Bold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7F7F7F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>
            <a:extLst>
              <a:ext uri="{FF2B5EF4-FFF2-40B4-BE49-F238E27FC236}">
                <a16:creationId xmlns:a16="http://schemas.microsoft.com/office/drawing/2014/main" id="{5E7CA07A-753B-4518-B7C5-27D04348D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Placeholder 1">
            <a:extLst>
              <a:ext uri="{FF2B5EF4-FFF2-40B4-BE49-F238E27FC236}">
                <a16:creationId xmlns:a16="http://schemas.microsoft.com/office/drawing/2014/main" id="{EC3A7B6A-02CC-4F01-8DB5-E01B9EF7C3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01638"/>
            <a:ext cx="105156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2" name="Text Placeholder 2">
            <a:extLst>
              <a:ext uri="{FF2B5EF4-FFF2-40B4-BE49-F238E27FC236}">
                <a16:creationId xmlns:a16="http://schemas.microsoft.com/office/drawing/2014/main" id="{793B6F92-944C-4D0F-993A-A8D031E9F9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7D4E1-7108-4BFE-B421-E22320F3F4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29AA4A-E281-48B9-A5E6-59349E99ACB6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3DA44-CECD-423A-9D11-247957B9C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DB54A-9DA5-4F5E-9FF9-2E96FD995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B4BA72-5EAD-4D04-BA72-D718718D4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2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Calibri Bold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7F7F7F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>
            <a:extLst>
              <a:ext uri="{FF2B5EF4-FFF2-40B4-BE49-F238E27FC236}">
                <a16:creationId xmlns:a16="http://schemas.microsoft.com/office/drawing/2014/main" id="{E937FC58-57EC-469B-8919-D6BAEBAC1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Placeholder 1">
            <a:extLst>
              <a:ext uri="{FF2B5EF4-FFF2-40B4-BE49-F238E27FC236}">
                <a16:creationId xmlns:a16="http://schemas.microsoft.com/office/drawing/2014/main" id="{E1508C5C-FBD6-4243-A2E4-3211A35723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01638"/>
            <a:ext cx="105156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6" name="Text Placeholder 2">
            <a:extLst>
              <a:ext uri="{FF2B5EF4-FFF2-40B4-BE49-F238E27FC236}">
                <a16:creationId xmlns:a16="http://schemas.microsoft.com/office/drawing/2014/main" id="{3E18447E-8D6C-423F-BA5E-0B94BC4E3B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ED508-5D28-4B45-B92D-3EED792D82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FC0E01-B9D5-478F-BE32-D49D58F00F64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56C33-7D2A-494C-AB7B-FB13A13780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4DA8D-1AED-4404-8E61-EA5DA6E78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16EBBF-59AC-4094-817E-B29A43117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2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Calibri Bold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Bold" panose="020F07020304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7F7F7F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17720" y="5463015"/>
            <a:ext cx="7607702" cy="7694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“Actively Engaged in the World”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57AAEB-720A-4044-9923-AC8FF700C4BF}"/>
              </a:ext>
            </a:extLst>
          </p:cNvPr>
          <p:cNvSpPr txBox="1"/>
          <p:nvPr/>
        </p:nvSpPr>
        <p:spPr>
          <a:xfrm>
            <a:off x="33422" y="72736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Presbyterian Mission Agency  Invites You </a:t>
            </a:r>
          </a:p>
        </p:txBody>
      </p:sp>
    </p:spTree>
    <p:extLst>
      <p:ext uri="{BB962C8B-B14F-4D97-AF65-F5344CB8AC3E}">
        <p14:creationId xmlns:p14="http://schemas.microsoft.com/office/powerpoint/2010/main" val="2162650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07062-B52C-4822-8634-27D80FFF2D4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03320" y="2069465"/>
            <a:ext cx="8126730" cy="38322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spcBef>
                <a:spcPts val="1800"/>
              </a:spcBef>
            </a:pPr>
            <a:r>
              <a:rPr lang="en-US" sz="3200" b="1" dirty="0"/>
              <a:t>Connect</a:t>
            </a:r>
            <a:r>
              <a:rPr lang="en-US" sz="3200" dirty="0"/>
              <a:t> and unite the PC(USA)</a:t>
            </a:r>
          </a:p>
          <a:p>
            <a:pPr marL="457200" indent="-457200">
              <a:spcBef>
                <a:spcPts val="1800"/>
              </a:spcBef>
            </a:pPr>
            <a:r>
              <a:rPr lang="en-US" sz="3200" b="1" dirty="0"/>
              <a:t>Celebrate</a:t>
            </a:r>
            <a:r>
              <a:rPr lang="en-US" sz="3200" dirty="0">
                <a:cs typeface="Calibri Light" panose="020F0302020204030204" pitchFamily="34" charset="0"/>
              </a:rPr>
              <a:t> and call forth</a:t>
            </a:r>
          </a:p>
          <a:p>
            <a:pPr marL="457200" indent="-457200">
              <a:spcBef>
                <a:spcPts val="1800"/>
              </a:spcBef>
            </a:pPr>
            <a:r>
              <a:rPr lang="en-US" sz="3200" b="1" dirty="0"/>
              <a:t>Clarify</a:t>
            </a:r>
            <a:r>
              <a:rPr lang="en-US" sz="3200" dirty="0">
                <a:cs typeface="Calibri Light" panose="020F0302020204030204" pitchFamily="34" charset="0"/>
              </a:rPr>
              <a:t> the self-understanding of Christians in the PC(USA)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48D545-8541-4481-97F4-6A90C9A00EE2}"/>
              </a:ext>
            </a:extLst>
          </p:cNvPr>
          <p:cNvSpPr txBox="1"/>
          <p:nvPr/>
        </p:nvSpPr>
        <p:spPr>
          <a:xfrm>
            <a:off x="613066" y="623470"/>
            <a:ext cx="101155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Matthew 25 - Purpose  </a:t>
            </a:r>
          </a:p>
        </p:txBody>
      </p:sp>
    </p:spTree>
    <p:extLst>
      <p:ext uri="{BB962C8B-B14F-4D97-AF65-F5344CB8AC3E}">
        <p14:creationId xmlns:p14="http://schemas.microsoft.com/office/powerpoint/2010/main" val="3483106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E70B2-60EB-45D8-9308-E24A8AEBD5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1510" y="650875"/>
            <a:ext cx="9829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4500" b="1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Matthew 25 - Principle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8C5D8-692C-439F-ABAB-6DBD3CB7AA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20490" y="1825625"/>
            <a:ext cx="8023860" cy="47418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What we DO matters to God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000" dirty="0"/>
              <a:t>As you did it unto the least of these my brothers and sisters, you did it unto me… </a:t>
            </a:r>
            <a:r>
              <a:rPr lang="en-US" sz="3000" dirty="0">
                <a:latin typeface="+mj-lt"/>
              </a:rPr>
              <a:t>Matthew 25:40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/>
              <a:t>Those who hear the words of God and do them, he/she is like a person who built their house on a rock… </a:t>
            </a:r>
            <a:r>
              <a:rPr lang="en-US" sz="3000" dirty="0">
                <a:latin typeface="+mj-lt"/>
              </a:rPr>
              <a:t>Matthew 7:24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236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E70B2-60EB-45D8-9308-E24A8AEBD5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1040" y="604838"/>
            <a:ext cx="9814560" cy="785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4500" b="1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Matthew 25 – Origin and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8C5D8-692C-439F-ABAB-6DBD3CB7AA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83025" y="2285999"/>
            <a:ext cx="8308975" cy="3890963"/>
          </a:xfrm>
          <a:prstGeom prst="rect">
            <a:avLst/>
          </a:prstGeom>
        </p:spPr>
        <p:txBody>
          <a:bodyPr/>
          <a:lstStyle/>
          <a:p>
            <a:pPr marL="914400" lvl="1" indent="-457200">
              <a:spcBef>
                <a:spcPts val="1800"/>
              </a:spcBef>
            </a:pPr>
            <a:r>
              <a:rPr lang="en-US" sz="3200" b="1" dirty="0"/>
              <a:t>Building Congregational Vitality</a:t>
            </a:r>
          </a:p>
          <a:p>
            <a:pPr marL="914400" lvl="1" indent="-457200">
              <a:spcBef>
                <a:spcPts val="1800"/>
              </a:spcBef>
            </a:pPr>
            <a:r>
              <a:rPr lang="en-US" sz="3200" b="1" dirty="0"/>
              <a:t>Dismantling Structural Racism</a:t>
            </a:r>
          </a:p>
          <a:p>
            <a:pPr marL="914400" lvl="1" indent="-457200">
              <a:spcBef>
                <a:spcPts val="1800"/>
              </a:spcBef>
            </a:pPr>
            <a:r>
              <a:rPr lang="en-US" sz="3200" b="1" dirty="0"/>
              <a:t>Eradicating Systemic Poverty</a:t>
            </a:r>
          </a:p>
          <a:p>
            <a:endParaRPr lang="en-US" sz="4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12236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E70B2-60EB-45D8-9308-E24A8AEBD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662780"/>
            <a:ext cx="10515600" cy="1325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4500" b="1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Matthew 25 -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8C5D8-692C-439F-ABAB-6DBD3CB7AA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68040" y="2251075"/>
            <a:ext cx="8823961" cy="3281363"/>
          </a:xfrm>
          <a:prstGeom prst="rect">
            <a:avLst/>
          </a:prstGeom>
        </p:spPr>
        <p:txBody>
          <a:bodyPr/>
          <a:lstStyle/>
          <a:p>
            <a:pPr marL="914400" lvl="1" indent="-457200">
              <a:spcBef>
                <a:spcPts val="1800"/>
              </a:spcBef>
            </a:pPr>
            <a:r>
              <a:rPr lang="en-US" sz="3200" dirty="0"/>
              <a:t>Increase in </a:t>
            </a:r>
            <a:r>
              <a:rPr lang="en-US" sz="3200" b="1" dirty="0"/>
              <a:t>spiritual energy </a:t>
            </a:r>
            <a:r>
              <a:rPr lang="en-US" sz="3200" dirty="0"/>
              <a:t>of congregations</a:t>
            </a:r>
          </a:p>
          <a:p>
            <a:pPr marL="914400" lvl="1" indent="-457200">
              <a:spcBef>
                <a:spcPts val="1800"/>
              </a:spcBef>
            </a:pPr>
            <a:r>
              <a:rPr lang="en-US" sz="3200" dirty="0"/>
              <a:t>Increased </a:t>
            </a:r>
            <a:r>
              <a:rPr lang="en-US" sz="3200" b="1" dirty="0"/>
              <a:t>impact</a:t>
            </a:r>
            <a:r>
              <a:rPr lang="en-US" sz="3200" dirty="0"/>
              <a:t> of church of the world</a:t>
            </a:r>
          </a:p>
          <a:p>
            <a:pPr marL="914400" lvl="1" indent="-457200">
              <a:spcBef>
                <a:spcPts val="1800"/>
              </a:spcBef>
            </a:pPr>
            <a:r>
              <a:rPr lang="en-US" sz="3200" dirty="0"/>
              <a:t>Increase in </a:t>
            </a:r>
            <a:r>
              <a:rPr lang="en-US" sz="3200" b="1" dirty="0"/>
              <a:t>new disciples </a:t>
            </a:r>
            <a:r>
              <a:rPr lang="en-US" sz="3200" dirty="0"/>
              <a:t>and participation in ministry</a:t>
            </a:r>
          </a:p>
          <a:p>
            <a:pPr marL="914400" lvl="1" indent="-457200">
              <a:spcBef>
                <a:spcPts val="1800"/>
              </a:spcBef>
            </a:pPr>
            <a:r>
              <a:rPr lang="en-US" sz="3200" b="1" dirty="0"/>
              <a:t>Ignite</a:t>
            </a:r>
            <a:r>
              <a:rPr lang="en-US" sz="3200" dirty="0"/>
              <a:t> PC(USA)’s witness and work!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270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E70B2-60EB-45D8-9308-E24A8AEBD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624205"/>
            <a:ext cx="10515600" cy="1325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4500" b="1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Matthew 25 - 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8C5D8-692C-439F-ABAB-6DBD3CB7AA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642360" y="2125663"/>
            <a:ext cx="8549640" cy="43434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3200" b="1" dirty="0"/>
              <a:t>To schedule presentations or for more information, visit the website</a:t>
            </a:r>
            <a:br>
              <a:rPr lang="en-US" sz="3200" b="1" dirty="0"/>
            </a:br>
            <a:r>
              <a:rPr lang="en-US" sz="3200" b="1" dirty="0"/>
              <a:t>- coming April 1, 2019</a:t>
            </a:r>
          </a:p>
          <a:p>
            <a:pPr algn="ctr">
              <a:buFontTx/>
              <a:buChar char="-"/>
            </a:pPr>
            <a:endParaRPr lang="en-US" sz="3200" b="1" dirty="0"/>
          </a:p>
          <a:p>
            <a:pPr marL="0" indent="0" algn="ctr">
              <a:buNone/>
            </a:pPr>
            <a:r>
              <a:rPr lang="en-US" sz="4600" b="1" dirty="0">
                <a:solidFill>
                  <a:schemeClr val="accent5">
                    <a:lumMod val="75000"/>
                  </a:schemeClr>
                </a:solidFill>
              </a:rPr>
              <a:t>pcusa.org/matthew25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065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473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85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539111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550</Words>
  <Application>Microsoft Office PowerPoint</Application>
  <PresentationFormat>Widescreen</PresentationFormat>
  <Paragraphs>66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9</vt:i4>
      </vt:variant>
    </vt:vector>
  </HeadingPairs>
  <TitlesOfParts>
    <vt:vector size="34" baseType="lpstr">
      <vt:lpstr>Arial</vt:lpstr>
      <vt:lpstr>Calibri</vt:lpstr>
      <vt:lpstr>Calibri Bold</vt:lpstr>
      <vt:lpstr>Calibri Light</vt:lpstr>
      <vt:lpstr>1_Custom Design</vt:lpstr>
      <vt:lpstr>16_Custom Design</vt:lpstr>
      <vt:lpstr>Office Theme</vt:lpstr>
      <vt:lpstr>18_Custom Design</vt:lpstr>
      <vt:lpstr>17_Custom Design</vt:lpstr>
      <vt:lpstr>15_Custom Design</vt:lpstr>
      <vt:lpstr>2_Custom Design</vt:lpstr>
      <vt:lpstr>3_Custom Design</vt:lpstr>
      <vt:lpstr>14_Custom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13_Custom Design</vt:lpstr>
      <vt:lpstr>19_Custom Design</vt:lpstr>
      <vt:lpstr>Custom Design</vt:lpstr>
      <vt:lpstr>PowerPoint Presentation</vt:lpstr>
      <vt:lpstr>PowerPoint Presentation</vt:lpstr>
      <vt:lpstr>Matthew 25 - Principle</vt:lpstr>
      <vt:lpstr>Matthew 25 – Origin and Practice</vt:lpstr>
      <vt:lpstr>Matthew 25 - Impact</vt:lpstr>
      <vt:lpstr>Matthew 25 - Presentations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 Moffett</dc:creator>
  <cp:lastModifiedBy>Melody K. Smith</cp:lastModifiedBy>
  <cp:revision>21</cp:revision>
  <dcterms:created xsi:type="dcterms:W3CDTF">2019-02-11T22:06:52Z</dcterms:created>
  <dcterms:modified xsi:type="dcterms:W3CDTF">2019-02-28T14:12:44Z</dcterms:modified>
</cp:coreProperties>
</file>